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48" r:id="rId1"/>
  </p:sldMasterIdLst>
  <p:sldIdLst>
    <p:sldId id="268" r:id="rId2"/>
    <p:sldId id="306" r:id="rId3"/>
    <p:sldId id="301" r:id="rId4"/>
    <p:sldId id="309" r:id="rId5"/>
    <p:sldId id="310" r:id="rId6"/>
    <p:sldId id="311" r:id="rId7"/>
  </p:sldIdLst>
  <p:sldSz cx="6858000" cy="9906000" type="A4"/>
  <p:notesSz cx="6858000" cy="9144000"/>
  <p:defaultTextStyle>
    <a:defPPr>
      <a:defRPr lang="ja-JP"/>
    </a:defPPr>
    <a:lvl1pPr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1pPr>
    <a:lvl2pPr marL="4572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2pPr>
    <a:lvl3pPr marL="9144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5pPr>
    <a:lvl6pPr marL="22860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6pPr>
    <a:lvl7pPr marL="27432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7pPr>
    <a:lvl8pPr marL="32004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8pPr>
    <a:lvl9pPr marL="36576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3120">
          <p15:clr>
            <a:srgbClr val="A4A3A4"/>
          </p15:clr>
        </p15:guide>
        <p15:guide id="2" pos="216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6600"/>
    <a:srgbClr val="CC6600"/>
    <a:srgbClr val="CC9900"/>
    <a:srgbClr val="663300"/>
    <a:srgbClr val="003300"/>
    <a:srgbClr val="996633"/>
    <a:srgbClr val="FFCC66"/>
    <a:srgbClr val="FF3399"/>
    <a:srgbClr val="FFCCCC"/>
    <a:srgbClr val="8000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5994" autoAdjust="0"/>
    <p:restoredTop sz="94660"/>
  </p:normalViewPr>
  <p:slideViewPr>
    <p:cSldViewPr>
      <p:cViewPr varScale="1">
        <p:scale>
          <a:sx n="48" d="100"/>
          <a:sy n="48" d="100"/>
        </p:scale>
        <p:origin x="1182" y="42"/>
      </p:cViewPr>
      <p:guideLst>
        <p:guide orient="horz" pos="312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45005" cy="45005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514350" y="3077282"/>
            <a:ext cx="5829300" cy="2123369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028700" y="5613400"/>
            <a:ext cx="4800600" cy="2531533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ja-JP" altLang="en-US"/>
              <a:t>マスター サブタイトルの書式設定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5979B8F-A9B4-4206-B104-A14337BF6A76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94778268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DE6A4B04-4A26-4B01-9B64-32DAEA9F6656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60006633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4972050" y="396700"/>
            <a:ext cx="1543050" cy="8452203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342900" y="396700"/>
            <a:ext cx="4523642" cy="8452203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680FFA3B-8C5F-4CDB-8B97-66C6E0E9667A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36277642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F5146B2D-1764-4DBF-9A2F-2D4442F75A9E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38114190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541826" y="6365523"/>
            <a:ext cx="5829300" cy="1967442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541826" y="4198586"/>
            <a:ext cx="5829300" cy="216693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8FAF1116-0C1A-459C-9781-DEBD0C336341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11564540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342900" y="2311401"/>
            <a:ext cx="3033346" cy="6537502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3481754" y="2311401"/>
            <a:ext cx="3033346" cy="6537502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7FCC440A-1D99-482E-86A1-1F40A600D80B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00678371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342900" y="2217385"/>
            <a:ext cx="3030049" cy="924101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342900" y="3141486"/>
            <a:ext cx="3030049" cy="5707416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3483952" y="2217385"/>
            <a:ext cx="3031148" cy="924101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3483952" y="3141486"/>
            <a:ext cx="3031148" cy="5707416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7" name="日付プレースホルダー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8" name="フッター プレースホルダー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9" name="スライド番号プレースホルダー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E6F7BE22-24E2-41E7-859A-678423BD1FE9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52781417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1C62181-A7EB-4C40-8A6B-6BA72513230C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420954190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3" name="フッター プレースホルダー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BCDDFE0-14D4-4C6E-B4D3-9AC4E2769B85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59149437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342900" y="394405"/>
            <a:ext cx="2256326" cy="1678517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2681654" y="394406"/>
            <a:ext cx="3833446" cy="8454497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342900" y="2072923"/>
            <a:ext cx="2256326" cy="6775980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F6140E4-01C5-4669-A8C6-BD9B0FB5CFED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427547158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344124" y="6934200"/>
            <a:ext cx="4114800" cy="818622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1344124" y="885119"/>
            <a:ext cx="4114800" cy="59436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1344124" y="7752822"/>
            <a:ext cx="4114800" cy="1162578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B3AB5CDF-4953-49BD-8C3E-1F40105F14FD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49183563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342900" y="396699"/>
            <a:ext cx="6172200" cy="1651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/>
              <a:t>マスタ タイトルの書式設定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342900" y="2311401"/>
            <a:ext cx="6172200" cy="653750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/>
              <a:t>マスタ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342900" y="9020880"/>
            <a:ext cx="1600200" cy="68791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400"/>
            </a:lvl1pPr>
          </a:lstStyle>
          <a:p>
            <a:endParaRPr lang="en-US" altLang="ja-JP"/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2343150" y="9020880"/>
            <a:ext cx="2171700" cy="68791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sz="1400"/>
            </a:lvl1pPr>
          </a:lstStyle>
          <a:p>
            <a:endParaRPr lang="en-US" altLang="ja-JP"/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4914900" y="9020880"/>
            <a:ext cx="1600200" cy="68791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400"/>
            </a:lvl1pPr>
          </a:lstStyle>
          <a:p>
            <a:fld id="{F07AF48E-AEE8-472A-9C47-1438F7C9C5F1}" type="slidenum">
              <a:rPr lang="en-US" altLang="ja-JP"/>
              <a:pPr/>
              <a:t>‹#›</a:t>
            </a:fld>
            <a:endParaRPr lang="en-US" altLang="ja-JP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+mj-lt"/>
          <a:ea typeface="+mj-ea"/>
          <a:cs typeface="+mj-cs"/>
        </a:defRPr>
      </a:lvl1pPr>
      <a:lvl2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2pPr>
      <a:lvl3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3pPr>
      <a:lvl4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4pPr>
      <a:lvl5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5pPr>
      <a:lvl6pPr marL="4572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6pPr>
      <a:lvl7pPr marL="9144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7pPr>
      <a:lvl8pPr marL="13716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8pPr>
      <a:lvl9pPr marL="18288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9pPr>
    </p:titleStyle>
    <p:bodyStyle>
      <a:lvl1pPr marL="342900" indent="-342900" algn="l" rtl="0" fontAlgn="base">
        <a:spcBef>
          <a:spcPct val="20000"/>
        </a:spcBef>
        <a:spcAft>
          <a:spcPct val="0"/>
        </a:spcAft>
        <a:buChar char="•"/>
        <a:defRPr kumimoji="1"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fontAlgn="base">
        <a:spcBef>
          <a:spcPct val="20000"/>
        </a:spcBef>
        <a:spcAft>
          <a:spcPct val="0"/>
        </a:spcAft>
        <a:buChar char="–"/>
        <a:defRPr kumimoji="1" sz="2800">
          <a:solidFill>
            <a:schemeClr val="tx1"/>
          </a:solidFill>
          <a:latin typeface="+mn-lt"/>
          <a:ea typeface="+mn-ea"/>
        </a:defRPr>
      </a:lvl2pPr>
      <a:lvl3pPr marL="1143000" indent="-228600" algn="l" rtl="0" fontAlgn="base">
        <a:spcBef>
          <a:spcPct val="20000"/>
        </a:spcBef>
        <a:spcAft>
          <a:spcPct val="0"/>
        </a:spcAft>
        <a:buChar char="•"/>
        <a:defRPr kumimoji="1" sz="2400">
          <a:solidFill>
            <a:schemeClr val="tx1"/>
          </a:solidFill>
          <a:latin typeface="+mn-lt"/>
          <a:ea typeface="+mn-ea"/>
        </a:defRPr>
      </a:lvl3pPr>
      <a:lvl4pPr marL="1600200" indent="-228600" algn="l" rtl="0" fontAlgn="base">
        <a:spcBef>
          <a:spcPct val="20000"/>
        </a:spcBef>
        <a:spcAft>
          <a:spcPct val="0"/>
        </a:spcAft>
        <a:buChar char="–"/>
        <a:defRPr kumimoji="1" sz="2000">
          <a:solidFill>
            <a:schemeClr val="tx1"/>
          </a:solidFill>
          <a:latin typeface="+mn-lt"/>
          <a:ea typeface="+mn-ea"/>
        </a:defRPr>
      </a:lvl4pPr>
      <a:lvl5pPr marL="20574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テキスト ボックス 5">
            <a:extLst>
              <a:ext uri="{FF2B5EF4-FFF2-40B4-BE49-F238E27FC236}">
                <a16:creationId xmlns:a16="http://schemas.microsoft.com/office/drawing/2014/main" id="{9D67409B-C8A4-405B-B78C-8C7503610B1C}"/>
              </a:ext>
            </a:extLst>
          </p:cNvPr>
          <p:cNvSpPr txBox="1"/>
          <p:nvPr/>
        </p:nvSpPr>
        <p:spPr>
          <a:xfrm>
            <a:off x="401384" y="317485"/>
            <a:ext cx="5724644" cy="9283713"/>
          </a:xfrm>
          <a:prstGeom prst="rect">
            <a:avLst/>
          </a:prstGeom>
          <a:noFill/>
        </p:spPr>
        <p:txBody>
          <a:bodyPr vert="eaVert" wrap="square" rtlCol="0">
            <a:spAutoFit/>
          </a:bodyPr>
          <a:lstStyle/>
          <a:p>
            <a:pPr algn="ctr"/>
            <a:r>
              <a:rPr lang="ja-JP" altLang="en-US" sz="12000" b="1" dirty="0">
                <a:ln w="38100">
                  <a:solidFill>
                    <a:schemeClr val="tx1"/>
                  </a:solidFill>
                </a:ln>
                <a:solidFill>
                  <a:srgbClr val="FFFF00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スピード</a:t>
            </a:r>
            <a:endParaRPr lang="en-US" altLang="ja-JP" sz="12000" b="1" dirty="0">
              <a:ln w="38100">
                <a:solidFill>
                  <a:schemeClr val="tx1"/>
                </a:solidFill>
              </a:ln>
              <a:solidFill>
                <a:srgbClr val="FFFF00"/>
              </a:solidFill>
              <a:latin typeface="メイリオ" panose="020B0604030504040204" pitchFamily="50" charset="-128"/>
              <a:ea typeface="メイリオ" panose="020B0604030504040204" pitchFamily="50" charset="-128"/>
            </a:endParaRPr>
          </a:p>
          <a:p>
            <a:pPr algn="ctr"/>
            <a:r>
              <a:rPr lang="ja-JP" altLang="en-US" sz="12000" b="1" dirty="0">
                <a:ln w="38100">
                  <a:solidFill>
                    <a:schemeClr val="tx1"/>
                  </a:solidFill>
                </a:ln>
                <a:solidFill>
                  <a:srgbClr val="FF0000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出しすぎ</a:t>
            </a:r>
            <a:endParaRPr lang="en-US" altLang="ja-JP" sz="12000" b="1" dirty="0">
              <a:ln w="38100">
                <a:solidFill>
                  <a:schemeClr val="tx1"/>
                </a:solidFill>
              </a:ln>
              <a:solidFill>
                <a:srgbClr val="FF0000"/>
              </a:solidFill>
              <a:latin typeface="メイリオ" panose="020B0604030504040204" pitchFamily="50" charset="-128"/>
              <a:ea typeface="メイリオ" panose="020B0604030504040204" pitchFamily="50" charset="-128"/>
            </a:endParaRPr>
          </a:p>
          <a:p>
            <a:pPr algn="ctr"/>
            <a:r>
              <a:rPr lang="ja-JP" altLang="en-US" sz="12000" b="1" dirty="0">
                <a:ln w="38100">
                  <a:solidFill>
                    <a:schemeClr val="tx1"/>
                  </a:solidFill>
                </a:ln>
                <a:solidFill>
                  <a:srgbClr val="FF0000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注意</a:t>
            </a:r>
            <a:endParaRPr kumimoji="1" lang="ja-JP" altLang="en-US" sz="12000" b="1" dirty="0">
              <a:solidFill>
                <a:srgbClr val="FF0000"/>
              </a:solidFill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2" name="フリーフォーム: 図形 1">
            <a:extLst>
              <a:ext uri="{FF2B5EF4-FFF2-40B4-BE49-F238E27FC236}">
                <a16:creationId xmlns:a16="http://schemas.microsoft.com/office/drawing/2014/main" id="{7F2EB699-0CB2-40E0-B746-5695F68EB80E}"/>
              </a:ext>
            </a:extLst>
          </p:cNvPr>
          <p:cNvSpPr/>
          <p:nvPr/>
        </p:nvSpPr>
        <p:spPr>
          <a:xfrm rot="5400000">
            <a:off x="-1231021" y="1747970"/>
            <a:ext cx="9273399" cy="6349040"/>
          </a:xfrm>
          <a:custGeom>
            <a:avLst/>
            <a:gdLst>
              <a:gd name="connsiteX0" fmla="*/ 8130401 w 9273399"/>
              <a:gd name="connsiteY0" fmla="*/ 77642 h 6349040"/>
              <a:gd name="connsiteX1" fmla="*/ 7792592 w 9273399"/>
              <a:gd name="connsiteY1" fmla="*/ 301557 h 6349040"/>
              <a:gd name="connsiteX2" fmla="*/ 7779885 w 9273399"/>
              <a:gd name="connsiteY2" fmla="*/ 342491 h 6349040"/>
              <a:gd name="connsiteX3" fmla="*/ 7745204 w 9273399"/>
              <a:gd name="connsiteY3" fmla="*/ 254156 h 6349040"/>
              <a:gd name="connsiteX4" fmla="*/ 7431661 w 9273399"/>
              <a:gd name="connsiteY4" fmla="*/ 77643 h 6349040"/>
              <a:gd name="connsiteX5" fmla="*/ 7093852 w 9273399"/>
              <a:gd name="connsiteY5" fmla="*/ 301557 h 6349040"/>
              <a:gd name="connsiteX6" fmla="*/ 7081145 w 9273399"/>
              <a:gd name="connsiteY6" fmla="*/ 342491 h 6349040"/>
              <a:gd name="connsiteX7" fmla="*/ 7046464 w 9273399"/>
              <a:gd name="connsiteY7" fmla="*/ 254156 h 6349040"/>
              <a:gd name="connsiteX8" fmla="*/ 6732921 w 9273399"/>
              <a:gd name="connsiteY8" fmla="*/ 77643 h 6349040"/>
              <a:gd name="connsiteX9" fmla="*/ 6395112 w 9273399"/>
              <a:gd name="connsiteY9" fmla="*/ 301557 h 6349040"/>
              <a:gd name="connsiteX10" fmla="*/ 6382405 w 9273399"/>
              <a:gd name="connsiteY10" fmla="*/ 342491 h 6349040"/>
              <a:gd name="connsiteX11" fmla="*/ 6347724 w 9273399"/>
              <a:gd name="connsiteY11" fmla="*/ 254156 h 6349040"/>
              <a:gd name="connsiteX12" fmla="*/ 6034181 w 9273399"/>
              <a:gd name="connsiteY12" fmla="*/ 77643 h 6349040"/>
              <a:gd name="connsiteX13" fmla="*/ 5696372 w 9273399"/>
              <a:gd name="connsiteY13" fmla="*/ 301557 h 6349040"/>
              <a:gd name="connsiteX14" fmla="*/ 5683665 w 9273399"/>
              <a:gd name="connsiteY14" fmla="*/ 342491 h 6349040"/>
              <a:gd name="connsiteX15" fmla="*/ 5648985 w 9273399"/>
              <a:gd name="connsiteY15" fmla="*/ 254156 h 6349040"/>
              <a:gd name="connsiteX16" fmla="*/ 5335441 w 9273399"/>
              <a:gd name="connsiteY16" fmla="*/ 77643 h 6349040"/>
              <a:gd name="connsiteX17" fmla="*/ 4997632 w 9273399"/>
              <a:gd name="connsiteY17" fmla="*/ 301557 h 6349040"/>
              <a:gd name="connsiteX18" fmla="*/ 4984925 w 9273399"/>
              <a:gd name="connsiteY18" fmla="*/ 342491 h 6349040"/>
              <a:gd name="connsiteX19" fmla="*/ 4950244 w 9273399"/>
              <a:gd name="connsiteY19" fmla="*/ 254157 h 6349040"/>
              <a:gd name="connsiteX20" fmla="*/ 4636701 w 9273399"/>
              <a:gd name="connsiteY20" fmla="*/ 77643 h 6349040"/>
              <a:gd name="connsiteX21" fmla="*/ 4298892 w 9273399"/>
              <a:gd name="connsiteY21" fmla="*/ 301557 h 6349040"/>
              <a:gd name="connsiteX22" fmla="*/ 4286186 w 9273399"/>
              <a:gd name="connsiteY22" fmla="*/ 342491 h 6349040"/>
              <a:gd name="connsiteX23" fmla="*/ 4251505 w 9273399"/>
              <a:gd name="connsiteY23" fmla="*/ 254157 h 6349040"/>
              <a:gd name="connsiteX24" fmla="*/ 3937961 w 9273399"/>
              <a:gd name="connsiteY24" fmla="*/ 77643 h 6349040"/>
              <a:gd name="connsiteX25" fmla="*/ 3600158 w 9273399"/>
              <a:gd name="connsiteY25" fmla="*/ 301557 h 6349040"/>
              <a:gd name="connsiteX26" fmla="*/ 3587451 w 9273399"/>
              <a:gd name="connsiteY26" fmla="*/ 342491 h 6349040"/>
              <a:gd name="connsiteX27" fmla="*/ 3552770 w 9273399"/>
              <a:gd name="connsiteY27" fmla="*/ 254157 h 6349040"/>
              <a:gd name="connsiteX28" fmla="*/ 3239227 w 9273399"/>
              <a:gd name="connsiteY28" fmla="*/ 77643 h 6349040"/>
              <a:gd name="connsiteX29" fmla="*/ 2901417 w 9273399"/>
              <a:gd name="connsiteY29" fmla="*/ 301557 h 6349040"/>
              <a:gd name="connsiteX30" fmla="*/ 2888711 w 9273399"/>
              <a:gd name="connsiteY30" fmla="*/ 342491 h 6349040"/>
              <a:gd name="connsiteX31" fmla="*/ 2854030 w 9273399"/>
              <a:gd name="connsiteY31" fmla="*/ 254157 h 6349040"/>
              <a:gd name="connsiteX32" fmla="*/ 2540486 w 9273399"/>
              <a:gd name="connsiteY32" fmla="*/ 77643 h 6349040"/>
              <a:gd name="connsiteX33" fmla="*/ 2202678 w 9273399"/>
              <a:gd name="connsiteY33" fmla="*/ 301557 h 6349040"/>
              <a:gd name="connsiteX34" fmla="*/ 2189971 w 9273399"/>
              <a:gd name="connsiteY34" fmla="*/ 342491 h 6349040"/>
              <a:gd name="connsiteX35" fmla="*/ 2155290 w 9273399"/>
              <a:gd name="connsiteY35" fmla="*/ 254157 h 6349040"/>
              <a:gd name="connsiteX36" fmla="*/ 1841746 w 9273399"/>
              <a:gd name="connsiteY36" fmla="*/ 77643 h 6349040"/>
              <a:gd name="connsiteX37" fmla="*/ 1503937 w 9273399"/>
              <a:gd name="connsiteY37" fmla="*/ 301558 h 6349040"/>
              <a:gd name="connsiteX38" fmla="*/ 1491231 w 9273399"/>
              <a:gd name="connsiteY38" fmla="*/ 342491 h 6349040"/>
              <a:gd name="connsiteX39" fmla="*/ 1456550 w 9273399"/>
              <a:gd name="connsiteY39" fmla="*/ 254157 h 6349040"/>
              <a:gd name="connsiteX40" fmla="*/ 1143007 w 9273399"/>
              <a:gd name="connsiteY40" fmla="*/ 77643 h 6349040"/>
              <a:gd name="connsiteX41" fmla="*/ 805197 w 9273399"/>
              <a:gd name="connsiteY41" fmla="*/ 301558 h 6349040"/>
              <a:gd name="connsiteX42" fmla="*/ 792490 w 9273399"/>
              <a:gd name="connsiteY42" fmla="*/ 342491 h 6349040"/>
              <a:gd name="connsiteX43" fmla="*/ 757809 w 9273399"/>
              <a:gd name="connsiteY43" fmla="*/ 254157 h 6349040"/>
              <a:gd name="connsiteX44" fmla="*/ 444266 w 9273399"/>
              <a:gd name="connsiteY44" fmla="*/ 77643 h 6349040"/>
              <a:gd name="connsiteX45" fmla="*/ 77646 w 9273399"/>
              <a:gd name="connsiteY45" fmla="*/ 444262 h 6349040"/>
              <a:gd name="connsiteX46" fmla="*/ 309836 w 9273399"/>
              <a:gd name="connsiteY46" fmla="*/ 785451 h 6349040"/>
              <a:gd name="connsiteX47" fmla="*/ 311478 w 9273399"/>
              <a:gd name="connsiteY47" fmla="*/ 785939 h 6349040"/>
              <a:gd name="connsiteX48" fmla="*/ 301559 w 9273399"/>
              <a:gd name="connsiteY48" fmla="*/ 789018 h 6349040"/>
              <a:gd name="connsiteX49" fmla="*/ 77645 w 9273399"/>
              <a:gd name="connsiteY49" fmla="*/ 1126826 h 6349040"/>
              <a:gd name="connsiteX50" fmla="*/ 309834 w 9273399"/>
              <a:gd name="connsiteY50" fmla="*/ 1468016 h 6349040"/>
              <a:gd name="connsiteX51" fmla="*/ 311479 w 9273399"/>
              <a:gd name="connsiteY51" fmla="*/ 1468504 h 6349040"/>
              <a:gd name="connsiteX52" fmla="*/ 301559 w 9273399"/>
              <a:gd name="connsiteY52" fmla="*/ 1471583 h 6349040"/>
              <a:gd name="connsiteX53" fmla="*/ 77644 w 9273399"/>
              <a:gd name="connsiteY53" fmla="*/ 1809392 h 6349040"/>
              <a:gd name="connsiteX54" fmla="*/ 309834 w 9273399"/>
              <a:gd name="connsiteY54" fmla="*/ 2150580 h 6349040"/>
              <a:gd name="connsiteX55" fmla="*/ 311476 w 9273399"/>
              <a:gd name="connsiteY55" fmla="*/ 2151067 h 6349040"/>
              <a:gd name="connsiteX56" fmla="*/ 301557 w 9273399"/>
              <a:gd name="connsiteY56" fmla="*/ 2154147 h 6349040"/>
              <a:gd name="connsiteX57" fmla="*/ 77642 w 9273399"/>
              <a:gd name="connsiteY57" fmla="*/ 2491955 h 6349040"/>
              <a:gd name="connsiteX58" fmla="*/ 309832 w 9273399"/>
              <a:gd name="connsiteY58" fmla="*/ 2833144 h 6349040"/>
              <a:gd name="connsiteX59" fmla="*/ 311476 w 9273399"/>
              <a:gd name="connsiteY59" fmla="*/ 2833632 h 6349040"/>
              <a:gd name="connsiteX60" fmla="*/ 301557 w 9273399"/>
              <a:gd name="connsiteY60" fmla="*/ 2836711 h 6349040"/>
              <a:gd name="connsiteX61" fmla="*/ 77642 w 9273399"/>
              <a:gd name="connsiteY61" fmla="*/ 3174519 h 6349040"/>
              <a:gd name="connsiteX62" fmla="*/ 309832 w 9273399"/>
              <a:gd name="connsiteY62" fmla="*/ 3515708 h 6349040"/>
              <a:gd name="connsiteX63" fmla="*/ 311476 w 9273399"/>
              <a:gd name="connsiteY63" fmla="*/ 3516197 h 6349040"/>
              <a:gd name="connsiteX64" fmla="*/ 301557 w 9273399"/>
              <a:gd name="connsiteY64" fmla="*/ 3519276 h 6349040"/>
              <a:gd name="connsiteX65" fmla="*/ 77642 w 9273399"/>
              <a:gd name="connsiteY65" fmla="*/ 3857084 h 6349040"/>
              <a:gd name="connsiteX66" fmla="*/ 309831 w 9273399"/>
              <a:gd name="connsiteY66" fmla="*/ 4198273 h 6349040"/>
              <a:gd name="connsiteX67" fmla="*/ 311476 w 9273399"/>
              <a:gd name="connsiteY67" fmla="*/ 4198762 h 6349040"/>
              <a:gd name="connsiteX68" fmla="*/ 301556 w 9273399"/>
              <a:gd name="connsiteY68" fmla="*/ 4201841 h 6349040"/>
              <a:gd name="connsiteX69" fmla="*/ 77642 w 9273399"/>
              <a:gd name="connsiteY69" fmla="*/ 4539649 h 6349040"/>
              <a:gd name="connsiteX70" fmla="*/ 309831 w 9273399"/>
              <a:gd name="connsiteY70" fmla="*/ 4880838 h 6349040"/>
              <a:gd name="connsiteX71" fmla="*/ 311476 w 9273399"/>
              <a:gd name="connsiteY71" fmla="*/ 4881327 h 6349040"/>
              <a:gd name="connsiteX72" fmla="*/ 301556 w 9273399"/>
              <a:gd name="connsiteY72" fmla="*/ 4884406 h 6349040"/>
              <a:gd name="connsiteX73" fmla="*/ 77641 w 9273399"/>
              <a:gd name="connsiteY73" fmla="*/ 5222214 h 6349040"/>
              <a:gd name="connsiteX74" fmla="*/ 301556 w 9273399"/>
              <a:gd name="connsiteY74" fmla="*/ 5560022 h 6349040"/>
              <a:gd name="connsiteX75" fmla="*/ 311479 w 9273399"/>
              <a:gd name="connsiteY75" fmla="*/ 5563103 h 6349040"/>
              <a:gd name="connsiteX76" fmla="*/ 309834 w 9273399"/>
              <a:gd name="connsiteY76" fmla="*/ 5563591 h 6349040"/>
              <a:gd name="connsiteX77" fmla="*/ 77644 w 9273399"/>
              <a:gd name="connsiteY77" fmla="*/ 5904780 h 6349040"/>
              <a:gd name="connsiteX78" fmla="*/ 444264 w 9273399"/>
              <a:gd name="connsiteY78" fmla="*/ 6271399 h 6349040"/>
              <a:gd name="connsiteX79" fmla="*/ 757807 w 9273399"/>
              <a:gd name="connsiteY79" fmla="*/ 6094885 h 6349040"/>
              <a:gd name="connsiteX80" fmla="*/ 792488 w 9273399"/>
              <a:gd name="connsiteY80" fmla="*/ 6006551 h 6349040"/>
              <a:gd name="connsiteX81" fmla="*/ 805195 w 9273399"/>
              <a:gd name="connsiteY81" fmla="*/ 6047485 h 6349040"/>
              <a:gd name="connsiteX82" fmla="*/ 1143004 w 9273399"/>
              <a:gd name="connsiteY82" fmla="*/ 6271399 h 6349040"/>
              <a:gd name="connsiteX83" fmla="*/ 1456548 w 9273399"/>
              <a:gd name="connsiteY83" fmla="*/ 6094885 h 6349040"/>
              <a:gd name="connsiteX84" fmla="*/ 1491228 w 9273399"/>
              <a:gd name="connsiteY84" fmla="*/ 6006551 h 6349040"/>
              <a:gd name="connsiteX85" fmla="*/ 1503935 w 9273399"/>
              <a:gd name="connsiteY85" fmla="*/ 6047485 h 6349040"/>
              <a:gd name="connsiteX86" fmla="*/ 1841745 w 9273399"/>
              <a:gd name="connsiteY86" fmla="*/ 6271399 h 6349040"/>
              <a:gd name="connsiteX87" fmla="*/ 2155286 w 9273399"/>
              <a:gd name="connsiteY87" fmla="*/ 6094885 h 6349040"/>
              <a:gd name="connsiteX88" fmla="*/ 2189968 w 9273399"/>
              <a:gd name="connsiteY88" fmla="*/ 6006551 h 6349040"/>
              <a:gd name="connsiteX89" fmla="*/ 2202675 w 9273399"/>
              <a:gd name="connsiteY89" fmla="*/ 6047485 h 6349040"/>
              <a:gd name="connsiteX90" fmla="*/ 2540484 w 9273399"/>
              <a:gd name="connsiteY90" fmla="*/ 6271399 h 6349040"/>
              <a:gd name="connsiteX91" fmla="*/ 2854027 w 9273399"/>
              <a:gd name="connsiteY91" fmla="*/ 6094885 h 6349040"/>
              <a:gd name="connsiteX92" fmla="*/ 2888709 w 9273399"/>
              <a:gd name="connsiteY92" fmla="*/ 6006551 h 6349040"/>
              <a:gd name="connsiteX93" fmla="*/ 2901415 w 9273399"/>
              <a:gd name="connsiteY93" fmla="*/ 6047485 h 6349040"/>
              <a:gd name="connsiteX94" fmla="*/ 3239224 w 9273399"/>
              <a:gd name="connsiteY94" fmla="*/ 6271399 h 6349040"/>
              <a:gd name="connsiteX95" fmla="*/ 3552767 w 9273399"/>
              <a:gd name="connsiteY95" fmla="*/ 6094885 h 6349040"/>
              <a:gd name="connsiteX96" fmla="*/ 3587448 w 9273399"/>
              <a:gd name="connsiteY96" fmla="*/ 6006551 h 6349040"/>
              <a:gd name="connsiteX97" fmla="*/ 3600155 w 9273399"/>
              <a:gd name="connsiteY97" fmla="*/ 6047485 h 6349040"/>
              <a:gd name="connsiteX98" fmla="*/ 3937961 w 9273399"/>
              <a:gd name="connsiteY98" fmla="*/ 6271399 h 6349040"/>
              <a:gd name="connsiteX99" fmla="*/ 4251505 w 9273399"/>
              <a:gd name="connsiteY99" fmla="*/ 6094885 h 6349040"/>
              <a:gd name="connsiteX100" fmla="*/ 4286186 w 9273399"/>
              <a:gd name="connsiteY100" fmla="*/ 6006551 h 6349040"/>
              <a:gd name="connsiteX101" fmla="*/ 4298892 w 9273399"/>
              <a:gd name="connsiteY101" fmla="*/ 6047485 h 6349040"/>
              <a:gd name="connsiteX102" fmla="*/ 4636701 w 9273399"/>
              <a:gd name="connsiteY102" fmla="*/ 6271399 h 6349040"/>
              <a:gd name="connsiteX103" fmla="*/ 4950244 w 9273399"/>
              <a:gd name="connsiteY103" fmla="*/ 6094885 h 6349040"/>
              <a:gd name="connsiteX104" fmla="*/ 4984925 w 9273399"/>
              <a:gd name="connsiteY104" fmla="*/ 6006550 h 6349040"/>
              <a:gd name="connsiteX105" fmla="*/ 4997632 w 9273399"/>
              <a:gd name="connsiteY105" fmla="*/ 6047485 h 6349040"/>
              <a:gd name="connsiteX106" fmla="*/ 5335441 w 9273399"/>
              <a:gd name="connsiteY106" fmla="*/ 6271399 h 6349040"/>
              <a:gd name="connsiteX107" fmla="*/ 5648984 w 9273399"/>
              <a:gd name="connsiteY107" fmla="*/ 6094885 h 6349040"/>
              <a:gd name="connsiteX108" fmla="*/ 5683665 w 9273399"/>
              <a:gd name="connsiteY108" fmla="*/ 6006551 h 6349040"/>
              <a:gd name="connsiteX109" fmla="*/ 5696372 w 9273399"/>
              <a:gd name="connsiteY109" fmla="*/ 6047485 h 6349040"/>
              <a:gd name="connsiteX110" fmla="*/ 6034181 w 9273399"/>
              <a:gd name="connsiteY110" fmla="*/ 6271399 h 6349040"/>
              <a:gd name="connsiteX111" fmla="*/ 6347724 w 9273399"/>
              <a:gd name="connsiteY111" fmla="*/ 6094885 h 6349040"/>
              <a:gd name="connsiteX112" fmla="*/ 6382405 w 9273399"/>
              <a:gd name="connsiteY112" fmla="*/ 6006551 h 6349040"/>
              <a:gd name="connsiteX113" fmla="*/ 6395112 w 9273399"/>
              <a:gd name="connsiteY113" fmla="*/ 6047485 h 6349040"/>
              <a:gd name="connsiteX114" fmla="*/ 6732921 w 9273399"/>
              <a:gd name="connsiteY114" fmla="*/ 6271399 h 6349040"/>
              <a:gd name="connsiteX115" fmla="*/ 7046464 w 9273399"/>
              <a:gd name="connsiteY115" fmla="*/ 6094885 h 6349040"/>
              <a:gd name="connsiteX116" fmla="*/ 7081145 w 9273399"/>
              <a:gd name="connsiteY116" fmla="*/ 6006551 h 6349040"/>
              <a:gd name="connsiteX117" fmla="*/ 7093852 w 9273399"/>
              <a:gd name="connsiteY117" fmla="*/ 6047485 h 6349040"/>
              <a:gd name="connsiteX118" fmla="*/ 7431661 w 9273399"/>
              <a:gd name="connsiteY118" fmla="*/ 6271399 h 6349040"/>
              <a:gd name="connsiteX119" fmla="*/ 7745204 w 9273399"/>
              <a:gd name="connsiteY119" fmla="*/ 6094885 h 6349040"/>
              <a:gd name="connsiteX120" fmla="*/ 7779885 w 9273399"/>
              <a:gd name="connsiteY120" fmla="*/ 6006551 h 6349040"/>
              <a:gd name="connsiteX121" fmla="*/ 7792592 w 9273399"/>
              <a:gd name="connsiteY121" fmla="*/ 6047485 h 6349040"/>
              <a:gd name="connsiteX122" fmla="*/ 8130401 w 9273399"/>
              <a:gd name="connsiteY122" fmla="*/ 6271399 h 6349040"/>
              <a:gd name="connsiteX123" fmla="*/ 8443944 w 9273399"/>
              <a:gd name="connsiteY123" fmla="*/ 6094885 h 6349040"/>
              <a:gd name="connsiteX124" fmla="*/ 8478624 w 9273399"/>
              <a:gd name="connsiteY124" fmla="*/ 6006555 h 6349040"/>
              <a:gd name="connsiteX125" fmla="*/ 8491329 w 9273399"/>
              <a:gd name="connsiteY125" fmla="*/ 6047485 h 6349040"/>
              <a:gd name="connsiteX126" fmla="*/ 8829138 w 9273399"/>
              <a:gd name="connsiteY126" fmla="*/ 6271399 h 6349040"/>
              <a:gd name="connsiteX127" fmla="*/ 9195758 w 9273399"/>
              <a:gd name="connsiteY127" fmla="*/ 5904780 h 6349040"/>
              <a:gd name="connsiteX128" fmla="*/ 8963569 w 9273399"/>
              <a:gd name="connsiteY128" fmla="*/ 5563591 h 6349040"/>
              <a:gd name="connsiteX129" fmla="*/ 8961922 w 9273399"/>
              <a:gd name="connsiteY129" fmla="*/ 5563102 h 6349040"/>
              <a:gd name="connsiteX130" fmla="*/ 8971843 w 9273399"/>
              <a:gd name="connsiteY130" fmla="*/ 5560022 h 6349040"/>
              <a:gd name="connsiteX131" fmla="*/ 9195758 w 9273399"/>
              <a:gd name="connsiteY131" fmla="*/ 5222214 h 6349040"/>
              <a:gd name="connsiteX132" fmla="*/ 8971843 w 9273399"/>
              <a:gd name="connsiteY132" fmla="*/ 4884406 h 6349040"/>
              <a:gd name="connsiteX133" fmla="*/ 8961924 w 9273399"/>
              <a:gd name="connsiteY133" fmla="*/ 4881327 h 6349040"/>
              <a:gd name="connsiteX134" fmla="*/ 8963569 w 9273399"/>
              <a:gd name="connsiteY134" fmla="*/ 4880838 h 6349040"/>
              <a:gd name="connsiteX135" fmla="*/ 9195758 w 9273399"/>
              <a:gd name="connsiteY135" fmla="*/ 4539649 h 6349040"/>
              <a:gd name="connsiteX136" fmla="*/ 8971843 w 9273399"/>
              <a:gd name="connsiteY136" fmla="*/ 4201841 h 6349040"/>
              <a:gd name="connsiteX137" fmla="*/ 8961924 w 9273399"/>
              <a:gd name="connsiteY137" fmla="*/ 4198762 h 6349040"/>
              <a:gd name="connsiteX138" fmla="*/ 8963569 w 9273399"/>
              <a:gd name="connsiteY138" fmla="*/ 4198273 h 6349040"/>
              <a:gd name="connsiteX139" fmla="*/ 9195758 w 9273399"/>
              <a:gd name="connsiteY139" fmla="*/ 3857084 h 6349040"/>
              <a:gd name="connsiteX140" fmla="*/ 8971843 w 9273399"/>
              <a:gd name="connsiteY140" fmla="*/ 3519276 h 6349040"/>
              <a:gd name="connsiteX141" fmla="*/ 8961924 w 9273399"/>
              <a:gd name="connsiteY141" fmla="*/ 3516197 h 6349040"/>
              <a:gd name="connsiteX142" fmla="*/ 8963569 w 9273399"/>
              <a:gd name="connsiteY142" fmla="*/ 3515708 h 6349040"/>
              <a:gd name="connsiteX143" fmla="*/ 9195758 w 9273399"/>
              <a:gd name="connsiteY143" fmla="*/ 3174519 h 6349040"/>
              <a:gd name="connsiteX144" fmla="*/ 8971843 w 9273399"/>
              <a:gd name="connsiteY144" fmla="*/ 2836711 h 6349040"/>
              <a:gd name="connsiteX145" fmla="*/ 8961924 w 9273399"/>
              <a:gd name="connsiteY145" fmla="*/ 2833632 h 6349040"/>
              <a:gd name="connsiteX146" fmla="*/ 8963569 w 9273399"/>
              <a:gd name="connsiteY146" fmla="*/ 2833144 h 6349040"/>
              <a:gd name="connsiteX147" fmla="*/ 9195758 w 9273399"/>
              <a:gd name="connsiteY147" fmla="*/ 2491955 h 6349040"/>
              <a:gd name="connsiteX148" fmla="*/ 8971843 w 9273399"/>
              <a:gd name="connsiteY148" fmla="*/ 2154147 h 6349040"/>
              <a:gd name="connsiteX149" fmla="*/ 8961925 w 9273399"/>
              <a:gd name="connsiteY149" fmla="*/ 2151067 h 6349040"/>
              <a:gd name="connsiteX150" fmla="*/ 8963569 w 9273399"/>
              <a:gd name="connsiteY150" fmla="*/ 2150580 h 6349040"/>
              <a:gd name="connsiteX151" fmla="*/ 9195758 w 9273399"/>
              <a:gd name="connsiteY151" fmla="*/ 1809392 h 6349040"/>
              <a:gd name="connsiteX152" fmla="*/ 8971843 w 9273399"/>
              <a:gd name="connsiteY152" fmla="*/ 1471583 h 6349040"/>
              <a:gd name="connsiteX153" fmla="*/ 8961924 w 9273399"/>
              <a:gd name="connsiteY153" fmla="*/ 1468504 h 6349040"/>
              <a:gd name="connsiteX154" fmla="*/ 8963569 w 9273399"/>
              <a:gd name="connsiteY154" fmla="*/ 1468016 h 6349040"/>
              <a:gd name="connsiteX155" fmla="*/ 9195758 w 9273399"/>
              <a:gd name="connsiteY155" fmla="*/ 1126826 h 6349040"/>
              <a:gd name="connsiteX156" fmla="*/ 8971843 w 9273399"/>
              <a:gd name="connsiteY156" fmla="*/ 789018 h 6349040"/>
              <a:gd name="connsiteX157" fmla="*/ 8961924 w 9273399"/>
              <a:gd name="connsiteY157" fmla="*/ 785939 h 6349040"/>
              <a:gd name="connsiteX158" fmla="*/ 8963569 w 9273399"/>
              <a:gd name="connsiteY158" fmla="*/ 785450 h 6349040"/>
              <a:gd name="connsiteX159" fmla="*/ 9195758 w 9273399"/>
              <a:gd name="connsiteY159" fmla="*/ 444261 h 6349040"/>
              <a:gd name="connsiteX160" fmla="*/ 8829138 w 9273399"/>
              <a:gd name="connsiteY160" fmla="*/ 77642 h 6349040"/>
              <a:gd name="connsiteX161" fmla="*/ 8491329 w 9273399"/>
              <a:gd name="connsiteY161" fmla="*/ 301557 h 6349040"/>
              <a:gd name="connsiteX162" fmla="*/ 8478624 w 9273399"/>
              <a:gd name="connsiteY162" fmla="*/ 342486 h 6349040"/>
              <a:gd name="connsiteX163" fmla="*/ 8443945 w 9273399"/>
              <a:gd name="connsiteY163" fmla="*/ 254156 h 6349040"/>
              <a:gd name="connsiteX164" fmla="*/ 8130401 w 9273399"/>
              <a:gd name="connsiteY164" fmla="*/ 77642 h 6349040"/>
              <a:gd name="connsiteX165" fmla="*/ 1841747 w 9273399"/>
              <a:gd name="connsiteY165" fmla="*/ 0 h 6349040"/>
              <a:gd name="connsiteX166" fmla="*/ 2177674 w 9273399"/>
              <a:gd name="connsiteY166" fmla="*/ 153525 h 6349040"/>
              <a:gd name="connsiteX167" fmla="*/ 2191448 w 9273399"/>
              <a:gd name="connsiteY167" fmla="*/ 172418 h 6349040"/>
              <a:gd name="connsiteX168" fmla="*/ 2226347 w 9273399"/>
              <a:gd name="connsiteY168" fmla="*/ 130121 h 6349040"/>
              <a:gd name="connsiteX169" fmla="*/ 2540487 w 9273399"/>
              <a:gd name="connsiteY169" fmla="*/ 0 h 6349040"/>
              <a:gd name="connsiteX170" fmla="*/ 2876414 w 9273399"/>
              <a:gd name="connsiteY170" fmla="*/ 153525 h 6349040"/>
              <a:gd name="connsiteX171" fmla="*/ 2890189 w 9273399"/>
              <a:gd name="connsiteY171" fmla="*/ 172418 h 6349040"/>
              <a:gd name="connsiteX172" fmla="*/ 2925087 w 9273399"/>
              <a:gd name="connsiteY172" fmla="*/ 130121 h 6349040"/>
              <a:gd name="connsiteX173" fmla="*/ 3239227 w 9273399"/>
              <a:gd name="connsiteY173" fmla="*/ 0 h 6349040"/>
              <a:gd name="connsiteX174" fmla="*/ 3575154 w 9273399"/>
              <a:gd name="connsiteY174" fmla="*/ 153525 h 6349040"/>
              <a:gd name="connsiteX175" fmla="*/ 3588929 w 9273399"/>
              <a:gd name="connsiteY175" fmla="*/ 172418 h 6349040"/>
              <a:gd name="connsiteX176" fmla="*/ 3623826 w 9273399"/>
              <a:gd name="connsiteY176" fmla="*/ 130121 h 6349040"/>
              <a:gd name="connsiteX177" fmla="*/ 3937961 w 9273399"/>
              <a:gd name="connsiteY177" fmla="*/ 0 h 6349040"/>
              <a:gd name="connsiteX178" fmla="*/ 4273888 w 9273399"/>
              <a:gd name="connsiteY178" fmla="*/ 153525 h 6349040"/>
              <a:gd name="connsiteX179" fmla="*/ 4287663 w 9273399"/>
              <a:gd name="connsiteY179" fmla="*/ 172418 h 6349040"/>
              <a:gd name="connsiteX180" fmla="*/ 4322561 w 9273399"/>
              <a:gd name="connsiteY180" fmla="*/ 130121 h 6349040"/>
              <a:gd name="connsiteX181" fmla="*/ 4636701 w 9273399"/>
              <a:gd name="connsiteY181" fmla="*/ 0 h 6349040"/>
              <a:gd name="connsiteX182" fmla="*/ 4972628 w 9273399"/>
              <a:gd name="connsiteY182" fmla="*/ 153525 h 6349040"/>
              <a:gd name="connsiteX183" fmla="*/ 4986403 w 9273399"/>
              <a:gd name="connsiteY183" fmla="*/ 172418 h 6349040"/>
              <a:gd name="connsiteX184" fmla="*/ 5021301 w 9273399"/>
              <a:gd name="connsiteY184" fmla="*/ 130121 h 6349040"/>
              <a:gd name="connsiteX185" fmla="*/ 5335441 w 9273399"/>
              <a:gd name="connsiteY185" fmla="*/ 0 h 6349040"/>
              <a:gd name="connsiteX186" fmla="*/ 5671368 w 9273399"/>
              <a:gd name="connsiteY186" fmla="*/ 153525 h 6349040"/>
              <a:gd name="connsiteX187" fmla="*/ 5685143 w 9273399"/>
              <a:gd name="connsiteY187" fmla="*/ 172418 h 6349040"/>
              <a:gd name="connsiteX188" fmla="*/ 5720041 w 9273399"/>
              <a:gd name="connsiteY188" fmla="*/ 130121 h 6349040"/>
              <a:gd name="connsiteX189" fmla="*/ 6034181 w 9273399"/>
              <a:gd name="connsiteY189" fmla="*/ 0 h 6349040"/>
              <a:gd name="connsiteX190" fmla="*/ 6370108 w 9273399"/>
              <a:gd name="connsiteY190" fmla="*/ 153525 h 6349040"/>
              <a:gd name="connsiteX191" fmla="*/ 6383883 w 9273399"/>
              <a:gd name="connsiteY191" fmla="*/ 172418 h 6349040"/>
              <a:gd name="connsiteX192" fmla="*/ 6418781 w 9273399"/>
              <a:gd name="connsiteY192" fmla="*/ 130121 h 6349040"/>
              <a:gd name="connsiteX193" fmla="*/ 6732921 w 9273399"/>
              <a:gd name="connsiteY193" fmla="*/ 0 h 6349040"/>
              <a:gd name="connsiteX194" fmla="*/ 7068848 w 9273399"/>
              <a:gd name="connsiteY194" fmla="*/ 153525 h 6349040"/>
              <a:gd name="connsiteX195" fmla="*/ 7082623 w 9273399"/>
              <a:gd name="connsiteY195" fmla="*/ 172417 h 6349040"/>
              <a:gd name="connsiteX196" fmla="*/ 7117521 w 9273399"/>
              <a:gd name="connsiteY196" fmla="*/ 130121 h 6349040"/>
              <a:gd name="connsiteX197" fmla="*/ 7431661 w 9273399"/>
              <a:gd name="connsiteY197" fmla="*/ 0 h 6349040"/>
              <a:gd name="connsiteX198" fmla="*/ 7767588 w 9273399"/>
              <a:gd name="connsiteY198" fmla="*/ 153525 h 6349040"/>
              <a:gd name="connsiteX199" fmla="*/ 7781363 w 9273399"/>
              <a:gd name="connsiteY199" fmla="*/ 172417 h 6349040"/>
              <a:gd name="connsiteX200" fmla="*/ 7816261 w 9273399"/>
              <a:gd name="connsiteY200" fmla="*/ 130120 h 6349040"/>
              <a:gd name="connsiteX201" fmla="*/ 8130401 w 9273399"/>
              <a:gd name="connsiteY201" fmla="*/ 0 h 6349040"/>
              <a:gd name="connsiteX202" fmla="*/ 8466328 w 9273399"/>
              <a:gd name="connsiteY202" fmla="*/ 153525 h 6349040"/>
              <a:gd name="connsiteX203" fmla="*/ 8480101 w 9273399"/>
              <a:gd name="connsiteY203" fmla="*/ 172415 h 6349040"/>
              <a:gd name="connsiteX204" fmla="*/ 8514998 w 9273399"/>
              <a:gd name="connsiteY204" fmla="*/ 130120 h 6349040"/>
              <a:gd name="connsiteX205" fmla="*/ 8829138 w 9273399"/>
              <a:gd name="connsiteY205" fmla="*/ 0 h 6349040"/>
              <a:gd name="connsiteX206" fmla="*/ 9273399 w 9273399"/>
              <a:gd name="connsiteY206" fmla="*/ 444260 h 6349040"/>
              <a:gd name="connsiteX207" fmla="*/ 9197527 w 9273399"/>
              <a:gd name="connsiteY207" fmla="*/ 692651 h 6349040"/>
              <a:gd name="connsiteX208" fmla="*/ 9111947 w 9273399"/>
              <a:gd name="connsiteY208" fmla="*/ 786835 h 6349040"/>
              <a:gd name="connsiteX209" fmla="*/ 9143278 w 9273399"/>
              <a:gd name="connsiteY209" fmla="*/ 812685 h 6349040"/>
              <a:gd name="connsiteX210" fmla="*/ 9273399 w 9273399"/>
              <a:gd name="connsiteY210" fmla="*/ 1126826 h 6349040"/>
              <a:gd name="connsiteX211" fmla="*/ 9197527 w 9273399"/>
              <a:gd name="connsiteY211" fmla="*/ 1375216 h 6349040"/>
              <a:gd name="connsiteX212" fmla="*/ 9111947 w 9273399"/>
              <a:gd name="connsiteY212" fmla="*/ 1469400 h 6349040"/>
              <a:gd name="connsiteX213" fmla="*/ 9143278 w 9273399"/>
              <a:gd name="connsiteY213" fmla="*/ 1495250 h 6349040"/>
              <a:gd name="connsiteX214" fmla="*/ 9273399 w 9273399"/>
              <a:gd name="connsiteY214" fmla="*/ 1809390 h 6349040"/>
              <a:gd name="connsiteX215" fmla="*/ 9197527 w 9273399"/>
              <a:gd name="connsiteY215" fmla="*/ 2057780 h 6349040"/>
              <a:gd name="connsiteX216" fmla="*/ 9111948 w 9273399"/>
              <a:gd name="connsiteY216" fmla="*/ 2151963 h 6349040"/>
              <a:gd name="connsiteX217" fmla="*/ 9143278 w 9273399"/>
              <a:gd name="connsiteY217" fmla="*/ 2177814 h 6349040"/>
              <a:gd name="connsiteX218" fmla="*/ 9273399 w 9273399"/>
              <a:gd name="connsiteY218" fmla="*/ 2491954 h 6349040"/>
              <a:gd name="connsiteX219" fmla="*/ 9197527 w 9273399"/>
              <a:gd name="connsiteY219" fmla="*/ 2740345 h 6349040"/>
              <a:gd name="connsiteX220" fmla="*/ 9111947 w 9273399"/>
              <a:gd name="connsiteY220" fmla="*/ 2834528 h 6349040"/>
              <a:gd name="connsiteX221" fmla="*/ 9143278 w 9273399"/>
              <a:gd name="connsiteY221" fmla="*/ 2860379 h 6349040"/>
              <a:gd name="connsiteX222" fmla="*/ 9273399 w 9273399"/>
              <a:gd name="connsiteY222" fmla="*/ 3174518 h 6349040"/>
              <a:gd name="connsiteX223" fmla="*/ 9197527 w 9273399"/>
              <a:gd name="connsiteY223" fmla="*/ 3422909 h 6349040"/>
              <a:gd name="connsiteX224" fmla="*/ 9111947 w 9273399"/>
              <a:gd name="connsiteY224" fmla="*/ 3517092 h 6349040"/>
              <a:gd name="connsiteX225" fmla="*/ 9143278 w 9273399"/>
              <a:gd name="connsiteY225" fmla="*/ 3542943 h 6349040"/>
              <a:gd name="connsiteX226" fmla="*/ 9273399 w 9273399"/>
              <a:gd name="connsiteY226" fmla="*/ 3857083 h 6349040"/>
              <a:gd name="connsiteX227" fmla="*/ 9197527 w 9273399"/>
              <a:gd name="connsiteY227" fmla="*/ 4105474 h 6349040"/>
              <a:gd name="connsiteX228" fmla="*/ 9111947 w 9273399"/>
              <a:gd name="connsiteY228" fmla="*/ 4199658 h 6349040"/>
              <a:gd name="connsiteX229" fmla="*/ 9143278 w 9273399"/>
              <a:gd name="connsiteY229" fmla="*/ 4225508 h 6349040"/>
              <a:gd name="connsiteX230" fmla="*/ 9273399 w 9273399"/>
              <a:gd name="connsiteY230" fmla="*/ 4539648 h 6349040"/>
              <a:gd name="connsiteX231" fmla="*/ 9197527 w 9273399"/>
              <a:gd name="connsiteY231" fmla="*/ 4788039 h 6349040"/>
              <a:gd name="connsiteX232" fmla="*/ 9111947 w 9273399"/>
              <a:gd name="connsiteY232" fmla="*/ 4882223 h 6349040"/>
              <a:gd name="connsiteX233" fmla="*/ 9143278 w 9273399"/>
              <a:gd name="connsiteY233" fmla="*/ 4908073 h 6349040"/>
              <a:gd name="connsiteX234" fmla="*/ 9273399 w 9273399"/>
              <a:gd name="connsiteY234" fmla="*/ 5222213 h 6349040"/>
              <a:gd name="connsiteX235" fmla="*/ 9143278 w 9273399"/>
              <a:gd name="connsiteY235" fmla="*/ 5536353 h 6349040"/>
              <a:gd name="connsiteX236" fmla="*/ 9111947 w 9273399"/>
              <a:gd name="connsiteY236" fmla="*/ 5562204 h 6349040"/>
              <a:gd name="connsiteX237" fmla="*/ 9197527 w 9273399"/>
              <a:gd name="connsiteY237" fmla="*/ 5656388 h 6349040"/>
              <a:gd name="connsiteX238" fmla="*/ 9273399 w 9273399"/>
              <a:gd name="connsiteY238" fmla="*/ 5904779 h 6349040"/>
              <a:gd name="connsiteX239" fmla="*/ 8829138 w 9273399"/>
              <a:gd name="connsiteY239" fmla="*/ 6349040 h 6349040"/>
              <a:gd name="connsiteX240" fmla="*/ 8514998 w 9273399"/>
              <a:gd name="connsiteY240" fmla="*/ 6218919 h 6349040"/>
              <a:gd name="connsiteX241" fmla="*/ 8480101 w 9273399"/>
              <a:gd name="connsiteY241" fmla="*/ 6176625 h 6349040"/>
              <a:gd name="connsiteX242" fmla="*/ 8466328 w 9273399"/>
              <a:gd name="connsiteY242" fmla="*/ 6195515 h 6349040"/>
              <a:gd name="connsiteX243" fmla="*/ 8130401 w 9273399"/>
              <a:gd name="connsiteY243" fmla="*/ 6349040 h 6349040"/>
              <a:gd name="connsiteX244" fmla="*/ 7816261 w 9273399"/>
              <a:gd name="connsiteY244" fmla="*/ 6218919 h 6349040"/>
              <a:gd name="connsiteX245" fmla="*/ 7781363 w 9273399"/>
              <a:gd name="connsiteY245" fmla="*/ 6176622 h 6349040"/>
              <a:gd name="connsiteX246" fmla="*/ 7767588 w 9273399"/>
              <a:gd name="connsiteY246" fmla="*/ 6195515 h 6349040"/>
              <a:gd name="connsiteX247" fmla="*/ 7431661 w 9273399"/>
              <a:gd name="connsiteY247" fmla="*/ 6349040 h 6349040"/>
              <a:gd name="connsiteX248" fmla="*/ 7117521 w 9273399"/>
              <a:gd name="connsiteY248" fmla="*/ 6218919 h 6349040"/>
              <a:gd name="connsiteX249" fmla="*/ 7082623 w 9273399"/>
              <a:gd name="connsiteY249" fmla="*/ 6176623 h 6349040"/>
              <a:gd name="connsiteX250" fmla="*/ 7068848 w 9273399"/>
              <a:gd name="connsiteY250" fmla="*/ 6195515 h 6349040"/>
              <a:gd name="connsiteX251" fmla="*/ 6732921 w 9273399"/>
              <a:gd name="connsiteY251" fmla="*/ 6349040 h 6349040"/>
              <a:gd name="connsiteX252" fmla="*/ 6418781 w 9273399"/>
              <a:gd name="connsiteY252" fmla="*/ 6218919 h 6349040"/>
              <a:gd name="connsiteX253" fmla="*/ 6383883 w 9273399"/>
              <a:gd name="connsiteY253" fmla="*/ 6176622 h 6349040"/>
              <a:gd name="connsiteX254" fmla="*/ 6370108 w 9273399"/>
              <a:gd name="connsiteY254" fmla="*/ 6195515 h 6349040"/>
              <a:gd name="connsiteX255" fmla="*/ 6034181 w 9273399"/>
              <a:gd name="connsiteY255" fmla="*/ 6349040 h 6349040"/>
              <a:gd name="connsiteX256" fmla="*/ 5720041 w 9273399"/>
              <a:gd name="connsiteY256" fmla="*/ 6218919 h 6349040"/>
              <a:gd name="connsiteX257" fmla="*/ 5685143 w 9273399"/>
              <a:gd name="connsiteY257" fmla="*/ 6176623 h 6349040"/>
              <a:gd name="connsiteX258" fmla="*/ 5671368 w 9273399"/>
              <a:gd name="connsiteY258" fmla="*/ 6195515 h 6349040"/>
              <a:gd name="connsiteX259" fmla="*/ 5335441 w 9273399"/>
              <a:gd name="connsiteY259" fmla="*/ 6349040 h 6349040"/>
              <a:gd name="connsiteX260" fmla="*/ 5021301 w 9273399"/>
              <a:gd name="connsiteY260" fmla="*/ 6218919 h 6349040"/>
              <a:gd name="connsiteX261" fmla="*/ 4986403 w 9273399"/>
              <a:gd name="connsiteY261" fmla="*/ 6176623 h 6349040"/>
              <a:gd name="connsiteX262" fmla="*/ 4972628 w 9273399"/>
              <a:gd name="connsiteY262" fmla="*/ 6195515 h 6349040"/>
              <a:gd name="connsiteX263" fmla="*/ 4636701 w 9273399"/>
              <a:gd name="connsiteY263" fmla="*/ 6349040 h 6349040"/>
              <a:gd name="connsiteX264" fmla="*/ 4322561 w 9273399"/>
              <a:gd name="connsiteY264" fmla="*/ 6218919 h 6349040"/>
              <a:gd name="connsiteX265" fmla="*/ 4287663 w 9273399"/>
              <a:gd name="connsiteY265" fmla="*/ 6176623 h 6349040"/>
              <a:gd name="connsiteX266" fmla="*/ 4273888 w 9273399"/>
              <a:gd name="connsiteY266" fmla="*/ 6195515 h 6349040"/>
              <a:gd name="connsiteX267" fmla="*/ 3937961 w 9273399"/>
              <a:gd name="connsiteY267" fmla="*/ 6349040 h 6349040"/>
              <a:gd name="connsiteX268" fmla="*/ 3623823 w 9273399"/>
              <a:gd name="connsiteY268" fmla="*/ 6218919 h 6349040"/>
              <a:gd name="connsiteX269" fmla="*/ 3588926 w 9273399"/>
              <a:gd name="connsiteY269" fmla="*/ 6176623 h 6349040"/>
              <a:gd name="connsiteX270" fmla="*/ 3575151 w 9273399"/>
              <a:gd name="connsiteY270" fmla="*/ 6195515 h 6349040"/>
              <a:gd name="connsiteX271" fmla="*/ 3239224 w 9273399"/>
              <a:gd name="connsiteY271" fmla="*/ 6349040 h 6349040"/>
              <a:gd name="connsiteX272" fmla="*/ 2925084 w 9273399"/>
              <a:gd name="connsiteY272" fmla="*/ 6218919 h 6349040"/>
              <a:gd name="connsiteX273" fmla="*/ 2890186 w 9273399"/>
              <a:gd name="connsiteY273" fmla="*/ 6176623 h 6349040"/>
              <a:gd name="connsiteX274" fmla="*/ 2876411 w 9273399"/>
              <a:gd name="connsiteY274" fmla="*/ 6195515 h 6349040"/>
              <a:gd name="connsiteX275" fmla="*/ 2540484 w 9273399"/>
              <a:gd name="connsiteY275" fmla="*/ 6349040 h 6349040"/>
              <a:gd name="connsiteX276" fmla="*/ 2226343 w 9273399"/>
              <a:gd name="connsiteY276" fmla="*/ 6218919 h 6349040"/>
              <a:gd name="connsiteX277" fmla="*/ 2191447 w 9273399"/>
              <a:gd name="connsiteY277" fmla="*/ 6176623 h 6349040"/>
              <a:gd name="connsiteX278" fmla="*/ 2177672 w 9273399"/>
              <a:gd name="connsiteY278" fmla="*/ 6195515 h 6349040"/>
              <a:gd name="connsiteX279" fmla="*/ 1841744 w 9273399"/>
              <a:gd name="connsiteY279" fmla="*/ 6349040 h 6349040"/>
              <a:gd name="connsiteX280" fmla="*/ 1527604 w 9273399"/>
              <a:gd name="connsiteY280" fmla="*/ 6218919 h 6349040"/>
              <a:gd name="connsiteX281" fmla="*/ 1492707 w 9273399"/>
              <a:gd name="connsiteY281" fmla="*/ 6176623 h 6349040"/>
              <a:gd name="connsiteX282" fmla="*/ 1478931 w 9273399"/>
              <a:gd name="connsiteY282" fmla="*/ 6195515 h 6349040"/>
              <a:gd name="connsiteX283" fmla="*/ 1143005 w 9273399"/>
              <a:gd name="connsiteY283" fmla="*/ 6349040 h 6349040"/>
              <a:gd name="connsiteX284" fmla="*/ 828864 w 9273399"/>
              <a:gd name="connsiteY284" fmla="*/ 6218919 h 6349040"/>
              <a:gd name="connsiteX285" fmla="*/ 793966 w 9273399"/>
              <a:gd name="connsiteY285" fmla="*/ 6176623 h 6349040"/>
              <a:gd name="connsiteX286" fmla="*/ 780191 w 9273399"/>
              <a:gd name="connsiteY286" fmla="*/ 6195515 h 6349040"/>
              <a:gd name="connsiteX287" fmla="*/ 444264 w 9273399"/>
              <a:gd name="connsiteY287" fmla="*/ 6349040 h 6349040"/>
              <a:gd name="connsiteX288" fmla="*/ 3 w 9273399"/>
              <a:gd name="connsiteY288" fmla="*/ 5904779 h 6349040"/>
              <a:gd name="connsiteX289" fmla="*/ 153528 w 9273399"/>
              <a:gd name="connsiteY289" fmla="*/ 5568852 h 6349040"/>
              <a:gd name="connsiteX290" fmla="*/ 162013 w 9273399"/>
              <a:gd name="connsiteY290" fmla="*/ 5562666 h 6349040"/>
              <a:gd name="connsiteX291" fmla="*/ 130121 w 9273399"/>
              <a:gd name="connsiteY291" fmla="*/ 5536353 h 6349040"/>
              <a:gd name="connsiteX292" fmla="*/ 0 w 9273399"/>
              <a:gd name="connsiteY292" fmla="*/ 5222213 h 6349040"/>
              <a:gd name="connsiteX293" fmla="*/ 130121 w 9273399"/>
              <a:gd name="connsiteY293" fmla="*/ 4908073 h 6349040"/>
              <a:gd name="connsiteX294" fmla="*/ 162011 w 9273399"/>
              <a:gd name="connsiteY294" fmla="*/ 4881762 h 6349040"/>
              <a:gd name="connsiteX295" fmla="*/ 153526 w 9273399"/>
              <a:gd name="connsiteY295" fmla="*/ 4875575 h 6349040"/>
              <a:gd name="connsiteX296" fmla="*/ 1 w 9273399"/>
              <a:gd name="connsiteY296" fmla="*/ 4539648 h 6349040"/>
              <a:gd name="connsiteX297" fmla="*/ 130121 w 9273399"/>
              <a:gd name="connsiteY297" fmla="*/ 4225508 h 6349040"/>
              <a:gd name="connsiteX298" fmla="*/ 162011 w 9273399"/>
              <a:gd name="connsiteY298" fmla="*/ 4199197 h 6349040"/>
              <a:gd name="connsiteX299" fmla="*/ 153526 w 9273399"/>
              <a:gd name="connsiteY299" fmla="*/ 4193010 h 6349040"/>
              <a:gd name="connsiteX300" fmla="*/ 1 w 9273399"/>
              <a:gd name="connsiteY300" fmla="*/ 3857083 h 6349040"/>
              <a:gd name="connsiteX301" fmla="*/ 130122 w 9273399"/>
              <a:gd name="connsiteY301" fmla="*/ 3542943 h 6349040"/>
              <a:gd name="connsiteX302" fmla="*/ 162011 w 9273399"/>
              <a:gd name="connsiteY302" fmla="*/ 3516632 h 6349040"/>
              <a:gd name="connsiteX303" fmla="*/ 153526 w 9273399"/>
              <a:gd name="connsiteY303" fmla="*/ 3510445 h 6349040"/>
              <a:gd name="connsiteX304" fmla="*/ 1 w 9273399"/>
              <a:gd name="connsiteY304" fmla="*/ 3174518 h 6349040"/>
              <a:gd name="connsiteX305" fmla="*/ 130122 w 9273399"/>
              <a:gd name="connsiteY305" fmla="*/ 2860379 h 6349040"/>
              <a:gd name="connsiteX306" fmla="*/ 162011 w 9273399"/>
              <a:gd name="connsiteY306" fmla="*/ 2834067 h 6349040"/>
              <a:gd name="connsiteX307" fmla="*/ 153526 w 9273399"/>
              <a:gd name="connsiteY307" fmla="*/ 2827881 h 6349040"/>
              <a:gd name="connsiteX308" fmla="*/ 1 w 9273399"/>
              <a:gd name="connsiteY308" fmla="*/ 2491954 h 6349040"/>
              <a:gd name="connsiteX309" fmla="*/ 130122 w 9273399"/>
              <a:gd name="connsiteY309" fmla="*/ 2177814 h 6349040"/>
              <a:gd name="connsiteX310" fmla="*/ 162011 w 9273399"/>
              <a:gd name="connsiteY310" fmla="*/ 2151505 h 6349040"/>
              <a:gd name="connsiteX311" fmla="*/ 153528 w 9273399"/>
              <a:gd name="connsiteY311" fmla="*/ 2145320 h 6349040"/>
              <a:gd name="connsiteX312" fmla="*/ 3 w 9273399"/>
              <a:gd name="connsiteY312" fmla="*/ 1809391 h 6349040"/>
              <a:gd name="connsiteX313" fmla="*/ 130124 w 9273399"/>
              <a:gd name="connsiteY313" fmla="*/ 1495250 h 6349040"/>
              <a:gd name="connsiteX314" fmla="*/ 162014 w 9273399"/>
              <a:gd name="connsiteY314" fmla="*/ 1468939 h 6349040"/>
              <a:gd name="connsiteX315" fmla="*/ 153529 w 9273399"/>
              <a:gd name="connsiteY315" fmla="*/ 1462753 h 6349040"/>
              <a:gd name="connsiteX316" fmla="*/ 4 w 9273399"/>
              <a:gd name="connsiteY316" fmla="*/ 1126826 h 6349040"/>
              <a:gd name="connsiteX317" fmla="*/ 130124 w 9273399"/>
              <a:gd name="connsiteY317" fmla="*/ 812685 h 6349040"/>
              <a:gd name="connsiteX318" fmla="*/ 162014 w 9273399"/>
              <a:gd name="connsiteY318" fmla="*/ 786374 h 6349040"/>
              <a:gd name="connsiteX319" fmla="*/ 153530 w 9273399"/>
              <a:gd name="connsiteY319" fmla="*/ 780188 h 6349040"/>
              <a:gd name="connsiteX320" fmla="*/ 5 w 9273399"/>
              <a:gd name="connsiteY320" fmla="*/ 444261 h 6349040"/>
              <a:gd name="connsiteX321" fmla="*/ 444266 w 9273399"/>
              <a:gd name="connsiteY321" fmla="*/ 1 h 6349040"/>
              <a:gd name="connsiteX322" fmla="*/ 780194 w 9273399"/>
              <a:gd name="connsiteY322" fmla="*/ 153526 h 6349040"/>
              <a:gd name="connsiteX323" fmla="*/ 793970 w 9273399"/>
              <a:gd name="connsiteY323" fmla="*/ 172418 h 6349040"/>
              <a:gd name="connsiteX324" fmla="*/ 828867 w 9273399"/>
              <a:gd name="connsiteY324" fmla="*/ 130121 h 6349040"/>
              <a:gd name="connsiteX325" fmla="*/ 1143008 w 9273399"/>
              <a:gd name="connsiteY325" fmla="*/ 1 h 6349040"/>
              <a:gd name="connsiteX326" fmla="*/ 1478934 w 9273399"/>
              <a:gd name="connsiteY326" fmla="*/ 153526 h 6349040"/>
              <a:gd name="connsiteX327" fmla="*/ 1492709 w 9273399"/>
              <a:gd name="connsiteY327" fmla="*/ 172418 h 6349040"/>
              <a:gd name="connsiteX328" fmla="*/ 1527607 w 9273399"/>
              <a:gd name="connsiteY328" fmla="*/ 130121 h 6349040"/>
              <a:gd name="connsiteX329" fmla="*/ 1841747 w 9273399"/>
              <a:gd name="connsiteY329" fmla="*/ 0 h 634904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  <a:cxn ang="0">
                <a:pos x="connsiteX65" y="connsiteY65"/>
              </a:cxn>
              <a:cxn ang="0">
                <a:pos x="connsiteX66" y="connsiteY66"/>
              </a:cxn>
              <a:cxn ang="0">
                <a:pos x="connsiteX67" y="connsiteY67"/>
              </a:cxn>
              <a:cxn ang="0">
                <a:pos x="connsiteX68" y="connsiteY68"/>
              </a:cxn>
              <a:cxn ang="0">
                <a:pos x="connsiteX69" y="connsiteY69"/>
              </a:cxn>
              <a:cxn ang="0">
                <a:pos x="connsiteX70" y="connsiteY70"/>
              </a:cxn>
              <a:cxn ang="0">
                <a:pos x="connsiteX71" y="connsiteY71"/>
              </a:cxn>
              <a:cxn ang="0">
                <a:pos x="connsiteX72" y="connsiteY72"/>
              </a:cxn>
              <a:cxn ang="0">
                <a:pos x="connsiteX73" y="connsiteY73"/>
              </a:cxn>
              <a:cxn ang="0">
                <a:pos x="connsiteX74" y="connsiteY74"/>
              </a:cxn>
              <a:cxn ang="0">
                <a:pos x="connsiteX75" y="connsiteY75"/>
              </a:cxn>
              <a:cxn ang="0">
                <a:pos x="connsiteX76" y="connsiteY76"/>
              </a:cxn>
              <a:cxn ang="0">
                <a:pos x="connsiteX77" y="connsiteY77"/>
              </a:cxn>
              <a:cxn ang="0">
                <a:pos x="connsiteX78" y="connsiteY78"/>
              </a:cxn>
              <a:cxn ang="0">
                <a:pos x="connsiteX79" y="connsiteY79"/>
              </a:cxn>
              <a:cxn ang="0">
                <a:pos x="connsiteX80" y="connsiteY80"/>
              </a:cxn>
              <a:cxn ang="0">
                <a:pos x="connsiteX81" y="connsiteY81"/>
              </a:cxn>
              <a:cxn ang="0">
                <a:pos x="connsiteX82" y="connsiteY82"/>
              </a:cxn>
              <a:cxn ang="0">
                <a:pos x="connsiteX83" y="connsiteY83"/>
              </a:cxn>
              <a:cxn ang="0">
                <a:pos x="connsiteX84" y="connsiteY84"/>
              </a:cxn>
              <a:cxn ang="0">
                <a:pos x="connsiteX85" y="connsiteY85"/>
              </a:cxn>
              <a:cxn ang="0">
                <a:pos x="connsiteX86" y="connsiteY86"/>
              </a:cxn>
              <a:cxn ang="0">
                <a:pos x="connsiteX87" y="connsiteY87"/>
              </a:cxn>
              <a:cxn ang="0">
                <a:pos x="connsiteX88" y="connsiteY88"/>
              </a:cxn>
              <a:cxn ang="0">
                <a:pos x="connsiteX89" y="connsiteY89"/>
              </a:cxn>
              <a:cxn ang="0">
                <a:pos x="connsiteX90" y="connsiteY90"/>
              </a:cxn>
              <a:cxn ang="0">
                <a:pos x="connsiteX91" y="connsiteY91"/>
              </a:cxn>
              <a:cxn ang="0">
                <a:pos x="connsiteX92" y="connsiteY92"/>
              </a:cxn>
              <a:cxn ang="0">
                <a:pos x="connsiteX93" y="connsiteY93"/>
              </a:cxn>
              <a:cxn ang="0">
                <a:pos x="connsiteX94" y="connsiteY94"/>
              </a:cxn>
              <a:cxn ang="0">
                <a:pos x="connsiteX95" y="connsiteY95"/>
              </a:cxn>
              <a:cxn ang="0">
                <a:pos x="connsiteX96" y="connsiteY96"/>
              </a:cxn>
              <a:cxn ang="0">
                <a:pos x="connsiteX97" y="connsiteY97"/>
              </a:cxn>
              <a:cxn ang="0">
                <a:pos x="connsiteX98" y="connsiteY98"/>
              </a:cxn>
              <a:cxn ang="0">
                <a:pos x="connsiteX99" y="connsiteY99"/>
              </a:cxn>
              <a:cxn ang="0">
                <a:pos x="connsiteX100" y="connsiteY100"/>
              </a:cxn>
              <a:cxn ang="0">
                <a:pos x="connsiteX101" y="connsiteY101"/>
              </a:cxn>
              <a:cxn ang="0">
                <a:pos x="connsiteX102" y="connsiteY102"/>
              </a:cxn>
              <a:cxn ang="0">
                <a:pos x="connsiteX103" y="connsiteY103"/>
              </a:cxn>
              <a:cxn ang="0">
                <a:pos x="connsiteX104" y="connsiteY104"/>
              </a:cxn>
              <a:cxn ang="0">
                <a:pos x="connsiteX105" y="connsiteY105"/>
              </a:cxn>
              <a:cxn ang="0">
                <a:pos x="connsiteX106" y="connsiteY106"/>
              </a:cxn>
              <a:cxn ang="0">
                <a:pos x="connsiteX107" y="connsiteY107"/>
              </a:cxn>
              <a:cxn ang="0">
                <a:pos x="connsiteX108" y="connsiteY108"/>
              </a:cxn>
              <a:cxn ang="0">
                <a:pos x="connsiteX109" y="connsiteY109"/>
              </a:cxn>
              <a:cxn ang="0">
                <a:pos x="connsiteX110" y="connsiteY110"/>
              </a:cxn>
              <a:cxn ang="0">
                <a:pos x="connsiteX111" y="connsiteY111"/>
              </a:cxn>
              <a:cxn ang="0">
                <a:pos x="connsiteX112" y="connsiteY112"/>
              </a:cxn>
              <a:cxn ang="0">
                <a:pos x="connsiteX113" y="connsiteY113"/>
              </a:cxn>
              <a:cxn ang="0">
                <a:pos x="connsiteX114" y="connsiteY114"/>
              </a:cxn>
              <a:cxn ang="0">
                <a:pos x="connsiteX115" y="connsiteY115"/>
              </a:cxn>
              <a:cxn ang="0">
                <a:pos x="connsiteX116" y="connsiteY116"/>
              </a:cxn>
              <a:cxn ang="0">
                <a:pos x="connsiteX117" y="connsiteY117"/>
              </a:cxn>
              <a:cxn ang="0">
                <a:pos x="connsiteX118" y="connsiteY118"/>
              </a:cxn>
              <a:cxn ang="0">
                <a:pos x="connsiteX119" y="connsiteY119"/>
              </a:cxn>
              <a:cxn ang="0">
                <a:pos x="connsiteX120" y="connsiteY120"/>
              </a:cxn>
              <a:cxn ang="0">
                <a:pos x="connsiteX121" y="connsiteY121"/>
              </a:cxn>
              <a:cxn ang="0">
                <a:pos x="connsiteX122" y="connsiteY122"/>
              </a:cxn>
              <a:cxn ang="0">
                <a:pos x="connsiteX123" y="connsiteY123"/>
              </a:cxn>
              <a:cxn ang="0">
                <a:pos x="connsiteX124" y="connsiteY124"/>
              </a:cxn>
              <a:cxn ang="0">
                <a:pos x="connsiteX125" y="connsiteY125"/>
              </a:cxn>
              <a:cxn ang="0">
                <a:pos x="connsiteX126" y="connsiteY126"/>
              </a:cxn>
              <a:cxn ang="0">
                <a:pos x="connsiteX127" y="connsiteY127"/>
              </a:cxn>
              <a:cxn ang="0">
                <a:pos x="connsiteX128" y="connsiteY128"/>
              </a:cxn>
              <a:cxn ang="0">
                <a:pos x="connsiteX129" y="connsiteY129"/>
              </a:cxn>
              <a:cxn ang="0">
                <a:pos x="connsiteX130" y="connsiteY130"/>
              </a:cxn>
              <a:cxn ang="0">
                <a:pos x="connsiteX131" y="connsiteY131"/>
              </a:cxn>
              <a:cxn ang="0">
                <a:pos x="connsiteX132" y="connsiteY132"/>
              </a:cxn>
              <a:cxn ang="0">
                <a:pos x="connsiteX133" y="connsiteY133"/>
              </a:cxn>
              <a:cxn ang="0">
                <a:pos x="connsiteX134" y="connsiteY134"/>
              </a:cxn>
              <a:cxn ang="0">
                <a:pos x="connsiteX135" y="connsiteY135"/>
              </a:cxn>
              <a:cxn ang="0">
                <a:pos x="connsiteX136" y="connsiteY136"/>
              </a:cxn>
              <a:cxn ang="0">
                <a:pos x="connsiteX137" y="connsiteY137"/>
              </a:cxn>
              <a:cxn ang="0">
                <a:pos x="connsiteX138" y="connsiteY138"/>
              </a:cxn>
              <a:cxn ang="0">
                <a:pos x="connsiteX139" y="connsiteY139"/>
              </a:cxn>
              <a:cxn ang="0">
                <a:pos x="connsiteX140" y="connsiteY140"/>
              </a:cxn>
              <a:cxn ang="0">
                <a:pos x="connsiteX141" y="connsiteY141"/>
              </a:cxn>
              <a:cxn ang="0">
                <a:pos x="connsiteX142" y="connsiteY142"/>
              </a:cxn>
              <a:cxn ang="0">
                <a:pos x="connsiteX143" y="connsiteY143"/>
              </a:cxn>
              <a:cxn ang="0">
                <a:pos x="connsiteX144" y="connsiteY144"/>
              </a:cxn>
              <a:cxn ang="0">
                <a:pos x="connsiteX145" y="connsiteY145"/>
              </a:cxn>
              <a:cxn ang="0">
                <a:pos x="connsiteX146" y="connsiteY146"/>
              </a:cxn>
              <a:cxn ang="0">
                <a:pos x="connsiteX147" y="connsiteY147"/>
              </a:cxn>
              <a:cxn ang="0">
                <a:pos x="connsiteX148" y="connsiteY148"/>
              </a:cxn>
              <a:cxn ang="0">
                <a:pos x="connsiteX149" y="connsiteY149"/>
              </a:cxn>
              <a:cxn ang="0">
                <a:pos x="connsiteX150" y="connsiteY150"/>
              </a:cxn>
              <a:cxn ang="0">
                <a:pos x="connsiteX151" y="connsiteY151"/>
              </a:cxn>
              <a:cxn ang="0">
                <a:pos x="connsiteX152" y="connsiteY152"/>
              </a:cxn>
              <a:cxn ang="0">
                <a:pos x="connsiteX153" y="connsiteY153"/>
              </a:cxn>
              <a:cxn ang="0">
                <a:pos x="connsiteX154" y="connsiteY154"/>
              </a:cxn>
              <a:cxn ang="0">
                <a:pos x="connsiteX155" y="connsiteY155"/>
              </a:cxn>
              <a:cxn ang="0">
                <a:pos x="connsiteX156" y="connsiteY156"/>
              </a:cxn>
              <a:cxn ang="0">
                <a:pos x="connsiteX157" y="connsiteY157"/>
              </a:cxn>
              <a:cxn ang="0">
                <a:pos x="connsiteX158" y="connsiteY158"/>
              </a:cxn>
              <a:cxn ang="0">
                <a:pos x="connsiteX159" y="connsiteY159"/>
              </a:cxn>
              <a:cxn ang="0">
                <a:pos x="connsiteX160" y="connsiteY160"/>
              </a:cxn>
              <a:cxn ang="0">
                <a:pos x="connsiteX161" y="connsiteY161"/>
              </a:cxn>
              <a:cxn ang="0">
                <a:pos x="connsiteX162" y="connsiteY162"/>
              </a:cxn>
              <a:cxn ang="0">
                <a:pos x="connsiteX163" y="connsiteY163"/>
              </a:cxn>
              <a:cxn ang="0">
                <a:pos x="connsiteX164" y="connsiteY164"/>
              </a:cxn>
              <a:cxn ang="0">
                <a:pos x="connsiteX165" y="connsiteY165"/>
              </a:cxn>
              <a:cxn ang="0">
                <a:pos x="connsiteX166" y="connsiteY166"/>
              </a:cxn>
              <a:cxn ang="0">
                <a:pos x="connsiteX167" y="connsiteY167"/>
              </a:cxn>
              <a:cxn ang="0">
                <a:pos x="connsiteX168" y="connsiteY168"/>
              </a:cxn>
              <a:cxn ang="0">
                <a:pos x="connsiteX169" y="connsiteY169"/>
              </a:cxn>
              <a:cxn ang="0">
                <a:pos x="connsiteX170" y="connsiteY170"/>
              </a:cxn>
              <a:cxn ang="0">
                <a:pos x="connsiteX171" y="connsiteY171"/>
              </a:cxn>
              <a:cxn ang="0">
                <a:pos x="connsiteX172" y="connsiteY172"/>
              </a:cxn>
              <a:cxn ang="0">
                <a:pos x="connsiteX173" y="connsiteY173"/>
              </a:cxn>
              <a:cxn ang="0">
                <a:pos x="connsiteX174" y="connsiteY174"/>
              </a:cxn>
              <a:cxn ang="0">
                <a:pos x="connsiteX175" y="connsiteY175"/>
              </a:cxn>
              <a:cxn ang="0">
                <a:pos x="connsiteX176" y="connsiteY176"/>
              </a:cxn>
              <a:cxn ang="0">
                <a:pos x="connsiteX177" y="connsiteY177"/>
              </a:cxn>
              <a:cxn ang="0">
                <a:pos x="connsiteX178" y="connsiteY178"/>
              </a:cxn>
              <a:cxn ang="0">
                <a:pos x="connsiteX179" y="connsiteY179"/>
              </a:cxn>
              <a:cxn ang="0">
                <a:pos x="connsiteX180" y="connsiteY180"/>
              </a:cxn>
              <a:cxn ang="0">
                <a:pos x="connsiteX181" y="connsiteY181"/>
              </a:cxn>
              <a:cxn ang="0">
                <a:pos x="connsiteX182" y="connsiteY182"/>
              </a:cxn>
              <a:cxn ang="0">
                <a:pos x="connsiteX183" y="connsiteY183"/>
              </a:cxn>
              <a:cxn ang="0">
                <a:pos x="connsiteX184" y="connsiteY184"/>
              </a:cxn>
              <a:cxn ang="0">
                <a:pos x="connsiteX185" y="connsiteY185"/>
              </a:cxn>
              <a:cxn ang="0">
                <a:pos x="connsiteX186" y="connsiteY186"/>
              </a:cxn>
              <a:cxn ang="0">
                <a:pos x="connsiteX187" y="connsiteY187"/>
              </a:cxn>
              <a:cxn ang="0">
                <a:pos x="connsiteX188" y="connsiteY188"/>
              </a:cxn>
              <a:cxn ang="0">
                <a:pos x="connsiteX189" y="connsiteY189"/>
              </a:cxn>
              <a:cxn ang="0">
                <a:pos x="connsiteX190" y="connsiteY190"/>
              </a:cxn>
              <a:cxn ang="0">
                <a:pos x="connsiteX191" y="connsiteY191"/>
              </a:cxn>
              <a:cxn ang="0">
                <a:pos x="connsiteX192" y="connsiteY192"/>
              </a:cxn>
              <a:cxn ang="0">
                <a:pos x="connsiteX193" y="connsiteY193"/>
              </a:cxn>
              <a:cxn ang="0">
                <a:pos x="connsiteX194" y="connsiteY194"/>
              </a:cxn>
              <a:cxn ang="0">
                <a:pos x="connsiteX195" y="connsiteY195"/>
              </a:cxn>
              <a:cxn ang="0">
                <a:pos x="connsiteX196" y="connsiteY196"/>
              </a:cxn>
              <a:cxn ang="0">
                <a:pos x="connsiteX197" y="connsiteY197"/>
              </a:cxn>
              <a:cxn ang="0">
                <a:pos x="connsiteX198" y="connsiteY198"/>
              </a:cxn>
              <a:cxn ang="0">
                <a:pos x="connsiteX199" y="connsiteY199"/>
              </a:cxn>
              <a:cxn ang="0">
                <a:pos x="connsiteX200" y="connsiteY200"/>
              </a:cxn>
              <a:cxn ang="0">
                <a:pos x="connsiteX201" y="connsiteY201"/>
              </a:cxn>
              <a:cxn ang="0">
                <a:pos x="connsiteX202" y="connsiteY202"/>
              </a:cxn>
              <a:cxn ang="0">
                <a:pos x="connsiteX203" y="connsiteY203"/>
              </a:cxn>
              <a:cxn ang="0">
                <a:pos x="connsiteX204" y="connsiteY204"/>
              </a:cxn>
              <a:cxn ang="0">
                <a:pos x="connsiteX205" y="connsiteY205"/>
              </a:cxn>
              <a:cxn ang="0">
                <a:pos x="connsiteX206" y="connsiteY206"/>
              </a:cxn>
              <a:cxn ang="0">
                <a:pos x="connsiteX207" y="connsiteY207"/>
              </a:cxn>
              <a:cxn ang="0">
                <a:pos x="connsiteX208" y="connsiteY208"/>
              </a:cxn>
              <a:cxn ang="0">
                <a:pos x="connsiteX209" y="connsiteY209"/>
              </a:cxn>
              <a:cxn ang="0">
                <a:pos x="connsiteX210" y="connsiteY210"/>
              </a:cxn>
              <a:cxn ang="0">
                <a:pos x="connsiteX211" y="connsiteY211"/>
              </a:cxn>
              <a:cxn ang="0">
                <a:pos x="connsiteX212" y="connsiteY212"/>
              </a:cxn>
              <a:cxn ang="0">
                <a:pos x="connsiteX213" y="connsiteY213"/>
              </a:cxn>
              <a:cxn ang="0">
                <a:pos x="connsiteX214" y="connsiteY214"/>
              </a:cxn>
              <a:cxn ang="0">
                <a:pos x="connsiteX215" y="connsiteY215"/>
              </a:cxn>
              <a:cxn ang="0">
                <a:pos x="connsiteX216" y="connsiteY216"/>
              </a:cxn>
              <a:cxn ang="0">
                <a:pos x="connsiteX217" y="connsiteY217"/>
              </a:cxn>
              <a:cxn ang="0">
                <a:pos x="connsiteX218" y="connsiteY218"/>
              </a:cxn>
              <a:cxn ang="0">
                <a:pos x="connsiteX219" y="connsiteY219"/>
              </a:cxn>
              <a:cxn ang="0">
                <a:pos x="connsiteX220" y="connsiteY220"/>
              </a:cxn>
              <a:cxn ang="0">
                <a:pos x="connsiteX221" y="connsiteY221"/>
              </a:cxn>
              <a:cxn ang="0">
                <a:pos x="connsiteX222" y="connsiteY222"/>
              </a:cxn>
              <a:cxn ang="0">
                <a:pos x="connsiteX223" y="connsiteY223"/>
              </a:cxn>
              <a:cxn ang="0">
                <a:pos x="connsiteX224" y="connsiteY224"/>
              </a:cxn>
              <a:cxn ang="0">
                <a:pos x="connsiteX225" y="connsiteY225"/>
              </a:cxn>
              <a:cxn ang="0">
                <a:pos x="connsiteX226" y="connsiteY226"/>
              </a:cxn>
              <a:cxn ang="0">
                <a:pos x="connsiteX227" y="connsiteY227"/>
              </a:cxn>
              <a:cxn ang="0">
                <a:pos x="connsiteX228" y="connsiteY228"/>
              </a:cxn>
              <a:cxn ang="0">
                <a:pos x="connsiteX229" y="connsiteY229"/>
              </a:cxn>
              <a:cxn ang="0">
                <a:pos x="connsiteX230" y="connsiteY230"/>
              </a:cxn>
              <a:cxn ang="0">
                <a:pos x="connsiteX231" y="connsiteY231"/>
              </a:cxn>
              <a:cxn ang="0">
                <a:pos x="connsiteX232" y="connsiteY232"/>
              </a:cxn>
              <a:cxn ang="0">
                <a:pos x="connsiteX233" y="connsiteY233"/>
              </a:cxn>
              <a:cxn ang="0">
                <a:pos x="connsiteX234" y="connsiteY234"/>
              </a:cxn>
              <a:cxn ang="0">
                <a:pos x="connsiteX235" y="connsiteY235"/>
              </a:cxn>
              <a:cxn ang="0">
                <a:pos x="connsiteX236" y="connsiteY236"/>
              </a:cxn>
              <a:cxn ang="0">
                <a:pos x="connsiteX237" y="connsiteY237"/>
              </a:cxn>
              <a:cxn ang="0">
                <a:pos x="connsiteX238" y="connsiteY238"/>
              </a:cxn>
              <a:cxn ang="0">
                <a:pos x="connsiteX239" y="connsiteY239"/>
              </a:cxn>
              <a:cxn ang="0">
                <a:pos x="connsiteX240" y="connsiteY240"/>
              </a:cxn>
              <a:cxn ang="0">
                <a:pos x="connsiteX241" y="connsiteY241"/>
              </a:cxn>
              <a:cxn ang="0">
                <a:pos x="connsiteX242" y="connsiteY242"/>
              </a:cxn>
              <a:cxn ang="0">
                <a:pos x="connsiteX243" y="connsiteY243"/>
              </a:cxn>
              <a:cxn ang="0">
                <a:pos x="connsiteX244" y="connsiteY244"/>
              </a:cxn>
              <a:cxn ang="0">
                <a:pos x="connsiteX245" y="connsiteY245"/>
              </a:cxn>
              <a:cxn ang="0">
                <a:pos x="connsiteX246" y="connsiteY246"/>
              </a:cxn>
              <a:cxn ang="0">
                <a:pos x="connsiteX247" y="connsiteY247"/>
              </a:cxn>
              <a:cxn ang="0">
                <a:pos x="connsiteX248" y="connsiteY248"/>
              </a:cxn>
              <a:cxn ang="0">
                <a:pos x="connsiteX249" y="connsiteY249"/>
              </a:cxn>
              <a:cxn ang="0">
                <a:pos x="connsiteX250" y="connsiteY250"/>
              </a:cxn>
              <a:cxn ang="0">
                <a:pos x="connsiteX251" y="connsiteY251"/>
              </a:cxn>
              <a:cxn ang="0">
                <a:pos x="connsiteX252" y="connsiteY252"/>
              </a:cxn>
              <a:cxn ang="0">
                <a:pos x="connsiteX253" y="connsiteY253"/>
              </a:cxn>
              <a:cxn ang="0">
                <a:pos x="connsiteX254" y="connsiteY254"/>
              </a:cxn>
              <a:cxn ang="0">
                <a:pos x="connsiteX255" y="connsiteY255"/>
              </a:cxn>
              <a:cxn ang="0">
                <a:pos x="connsiteX256" y="connsiteY256"/>
              </a:cxn>
              <a:cxn ang="0">
                <a:pos x="connsiteX257" y="connsiteY257"/>
              </a:cxn>
              <a:cxn ang="0">
                <a:pos x="connsiteX258" y="connsiteY258"/>
              </a:cxn>
              <a:cxn ang="0">
                <a:pos x="connsiteX259" y="connsiteY259"/>
              </a:cxn>
              <a:cxn ang="0">
                <a:pos x="connsiteX260" y="connsiteY260"/>
              </a:cxn>
              <a:cxn ang="0">
                <a:pos x="connsiteX261" y="connsiteY261"/>
              </a:cxn>
              <a:cxn ang="0">
                <a:pos x="connsiteX262" y="connsiteY262"/>
              </a:cxn>
              <a:cxn ang="0">
                <a:pos x="connsiteX263" y="connsiteY263"/>
              </a:cxn>
              <a:cxn ang="0">
                <a:pos x="connsiteX264" y="connsiteY264"/>
              </a:cxn>
              <a:cxn ang="0">
                <a:pos x="connsiteX265" y="connsiteY265"/>
              </a:cxn>
              <a:cxn ang="0">
                <a:pos x="connsiteX266" y="connsiteY266"/>
              </a:cxn>
              <a:cxn ang="0">
                <a:pos x="connsiteX267" y="connsiteY267"/>
              </a:cxn>
              <a:cxn ang="0">
                <a:pos x="connsiteX268" y="connsiteY268"/>
              </a:cxn>
              <a:cxn ang="0">
                <a:pos x="connsiteX269" y="connsiteY269"/>
              </a:cxn>
              <a:cxn ang="0">
                <a:pos x="connsiteX270" y="connsiteY270"/>
              </a:cxn>
              <a:cxn ang="0">
                <a:pos x="connsiteX271" y="connsiteY271"/>
              </a:cxn>
              <a:cxn ang="0">
                <a:pos x="connsiteX272" y="connsiteY272"/>
              </a:cxn>
              <a:cxn ang="0">
                <a:pos x="connsiteX273" y="connsiteY273"/>
              </a:cxn>
              <a:cxn ang="0">
                <a:pos x="connsiteX274" y="connsiteY274"/>
              </a:cxn>
              <a:cxn ang="0">
                <a:pos x="connsiteX275" y="connsiteY275"/>
              </a:cxn>
              <a:cxn ang="0">
                <a:pos x="connsiteX276" y="connsiteY276"/>
              </a:cxn>
              <a:cxn ang="0">
                <a:pos x="connsiteX277" y="connsiteY277"/>
              </a:cxn>
              <a:cxn ang="0">
                <a:pos x="connsiteX278" y="connsiteY278"/>
              </a:cxn>
              <a:cxn ang="0">
                <a:pos x="connsiteX279" y="connsiteY279"/>
              </a:cxn>
              <a:cxn ang="0">
                <a:pos x="connsiteX280" y="connsiteY280"/>
              </a:cxn>
              <a:cxn ang="0">
                <a:pos x="connsiteX281" y="connsiteY281"/>
              </a:cxn>
              <a:cxn ang="0">
                <a:pos x="connsiteX282" y="connsiteY282"/>
              </a:cxn>
              <a:cxn ang="0">
                <a:pos x="connsiteX283" y="connsiteY283"/>
              </a:cxn>
              <a:cxn ang="0">
                <a:pos x="connsiteX284" y="connsiteY284"/>
              </a:cxn>
              <a:cxn ang="0">
                <a:pos x="connsiteX285" y="connsiteY285"/>
              </a:cxn>
              <a:cxn ang="0">
                <a:pos x="connsiteX286" y="connsiteY286"/>
              </a:cxn>
              <a:cxn ang="0">
                <a:pos x="connsiteX287" y="connsiteY287"/>
              </a:cxn>
              <a:cxn ang="0">
                <a:pos x="connsiteX288" y="connsiteY288"/>
              </a:cxn>
              <a:cxn ang="0">
                <a:pos x="connsiteX289" y="connsiteY289"/>
              </a:cxn>
              <a:cxn ang="0">
                <a:pos x="connsiteX290" y="connsiteY290"/>
              </a:cxn>
              <a:cxn ang="0">
                <a:pos x="connsiteX291" y="connsiteY291"/>
              </a:cxn>
              <a:cxn ang="0">
                <a:pos x="connsiteX292" y="connsiteY292"/>
              </a:cxn>
              <a:cxn ang="0">
                <a:pos x="connsiteX293" y="connsiteY293"/>
              </a:cxn>
              <a:cxn ang="0">
                <a:pos x="connsiteX294" y="connsiteY294"/>
              </a:cxn>
              <a:cxn ang="0">
                <a:pos x="connsiteX295" y="connsiteY295"/>
              </a:cxn>
              <a:cxn ang="0">
                <a:pos x="connsiteX296" y="connsiteY296"/>
              </a:cxn>
              <a:cxn ang="0">
                <a:pos x="connsiteX297" y="connsiteY297"/>
              </a:cxn>
              <a:cxn ang="0">
                <a:pos x="connsiteX298" y="connsiteY298"/>
              </a:cxn>
              <a:cxn ang="0">
                <a:pos x="connsiteX299" y="connsiteY299"/>
              </a:cxn>
              <a:cxn ang="0">
                <a:pos x="connsiteX300" y="connsiteY300"/>
              </a:cxn>
              <a:cxn ang="0">
                <a:pos x="connsiteX301" y="connsiteY301"/>
              </a:cxn>
              <a:cxn ang="0">
                <a:pos x="connsiteX302" y="connsiteY302"/>
              </a:cxn>
              <a:cxn ang="0">
                <a:pos x="connsiteX303" y="connsiteY303"/>
              </a:cxn>
              <a:cxn ang="0">
                <a:pos x="connsiteX304" y="connsiteY304"/>
              </a:cxn>
              <a:cxn ang="0">
                <a:pos x="connsiteX305" y="connsiteY305"/>
              </a:cxn>
              <a:cxn ang="0">
                <a:pos x="connsiteX306" y="connsiteY306"/>
              </a:cxn>
              <a:cxn ang="0">
                <a:pos x="connsiteX307" y="connsiteY307"/>
              </a:cxn>
              <a:cxn ang="0">
                <a:pos x="connsiteX308" y="connsiteY308"/>
              </a:cxn>
              <a:cxn ang="0">
                <a:pos x="connsiteX309" y="connsiteY309"/>
              </a:cxn>
              <a:cxn ang="0">
                <a:pos x="connsiteX310" y="connsiteY310"/>
              </a:cxn>
              <a:cxn ang="0">
                <a:pos x="connsiteX311" y="connsiteY311"/>
              </a:cxn>
              <a:cxn ang="0">
                <a:pos x="connsiteX312" y="connsiteY312"/>
              </a:cxn>
              <a:cxn ang="0">
                <a:pos x="connsiteX313" y="connsiteY313"/>
              </a:cxn>
              <a:cxn ang="0">
                <a:pos x="connsiteX314" y="connsiteY314"/>
              </a:cxn>
              <a:cxn ang="0">
                <a:pos x="connsiteX315" y="connsiteY315"/>
              </a:cxn>
              <a:cxn ang="0">
                <a:pos x="connsiteX316" y="connsiteY316"/>
              </a:cxn>
              <a:cxn ang="0">
                <a:pos x="connsiteX317" y="connsiteY317"/>
              </a:cxn>
              <a:cxn ang="0">
                <a:pos x="connsiteX318" y="connsiteY318"/>
              </a:cxn>
              <a:cxn ang="0">
                <a:pos x="connsiteX319" y="connsiteY319"/>
              </a:cxn>
              <a:cxn ang="0">
                <a:pos x="connsiteX320" y="connsiteY320"/>
              </a:cxn>
              <a:cxn ang="0">
                <a:pos x="connsiteX321" y="connsiteY321"/>
              </a:cxn>
              <a:cxn ang="0">
                <a:pos x="connsiteX322" y="connsiteY322"/>
              </a:cxn>
              <a:cxn ang="0">
                <a:pos x="connsiteX323" y="connsiteY323"/>
              </a:cxn>
              <a:cxn ang="0">
                <a:pos x="connsiteX324" y="connsiteY324"/>
              </a:cxn>
              <a:cxn ang="0">
                <a:pos x="connsiteX325" y="connsiteY325"/>
              </a:cxn>
              <a:cxn ang="0">
                <a:pos x="connsiteX326" y="connsiteY326"/>
              </a:cxn>
              <a:cxn ang="0">
                <a:pos x="connsiteX327" y="connsiteY327"/>
              </a:cxn>
              <a:cxn ang="0">
                <a:pos x="connsiteX328" y="connsiteY328"/>
              </a:cxn>
              <a:cxn ang="0">
                <a:pos x="connsiteX329" y="connsiteY329"/>
              </a:cxn>
            </a:cxnLst>
            <a:rect l="l" t="t" r="r" b="b"/>
            <a:pathLst>
              <a:path w="9273399" h="6349040">
                <a:moveTo>
                  <a:pt x="8130401" y="77642"/>
                </a:moveTo>
                <a:cubicBezTo>
                  <a:pt x="7978542" y="77642"/>
                  <a:pt x="7848248" y="169972"/>
                  <a:pt x="7792592" y="301557"/>
                </a:cubicBezTo>
                <a:lnTo>
                  <a:pt x="7779885" y="342491"/>
                </a:lnTo>
                <a:lnTo>
                  <a:pt x="7745204" y="254156"/>
                </a:lnTo>
                <a:cubicBezTo>
                  <a:pt x="7680904" y="148332"/>
                  <a:pt x="7564538" y="77643"/>
                  <a:pt x="7431661" y="77643"/>
                </a:cubicBezTo>
                <a:cubicBezTo>
                  <a:pt x="7279802" y="77643"/>
                  <a:pt x="7149508" y="169972"/>
                  <a:pt x="7093852" y="301557"/>
                </a:cubicBezTo>
                <a:lnTo>
                  <a:pt x="7081145" y="342491"/>
                </a:lnTo>
                <a:lnTo>
                  <a:pt x="7046464" y="254156"/>
                </a:lnTo>
                <a:cubicBezTo>
                  <a:pt x="6982164" y="148332"/>
                  <a:pt x="6865798" y="77643"/>
                  <a:pt x="6732921" y="77643"/>
                </a:cubicBezTo>
                <a:cubicBezTo>
                  <a:pt x="6581062" y="77643"/>
                  <a:pt x="6450768" y="169972"/>
                  <a:pt x="6395112" y="301557"/>
                </a:cubicBezTo>
                <a:lnTo>
                  <a:pt x="6382405" y="342491"/>
                </a:lnTo>
                <a:lnTo>
                  <a:pt x="6347724" y="254156"/>
                </a:lnTo>
                <a:cubicBezTo>
                  <a:pt x="6283424" y="148332"/>
                  <a:pt x="6167058" y="77643"/>
                  <a:pt x="6034181" y="77643"/>
                </a:cubicBezTo>
                <a:cubicBezTo>
                  <a:pt x="5882322" y="77643"/>
                  <a:pt x="5752028" y="169972"/>
                  <a:pt x="5696372" y="301557"/>
                </a:cubicBezTo>
                <a:lnTo>
                  <a:pt x="5683665" y="342491"/>
                </a:lnTo>
                <a:lnTo>
                  <a:pt x="5648985" y="254156"/>
                </a:lnTo>
                <a:cubicBezTo>
                  <a:pt x="5584684" y="148332"/>
                  <a:pt x="5468318" y="77643"/>
                  <a:pt x="5335441" y="77643"/>
                </a:cubicBezTo>
                <a:cubicBezTo>
                  <a:pt x="5183582" y="77643"/>
                  <a:pt x="5053288" y="169972"/>
                  <a:pt x="4997632" y="301557"/>
                </a:cubicBezTo>
                <a:lnTo>
                  <a:pt x="4984925" y="342491"/>
                </a:lnTo>
                <a:lnTo>
                  <a:pt x="4950244" y="254157"/>
                </a:lnTo>
                <a:cubicBezTo>
                  <a:pt x="4885944" y="148333"/>
                  <a:pt x="4769578" y="77643"/>
                  <a:pt x="4636701" y="77643"/>
                </a:cubicBezTo>
                <a:cubicBezTo>
                  <a:pt x="4484842" y="77643"/>
                  <a:pt x="4354548" y="169972"/>
                  <a:pt x="4298892" y="301557"/>
                </a:cubicBezTo>
                <a:lnTo>
                  <a:pt x="4286186" y="342491"/>
                </a:lnTo>
                <a:lnTo>
                  <a:pt x="4251505" y="254157"/>
                </a:lnTo>
                <a:cubicBezTo>
                  <a:pt x="4187205" y="148333"/>
                  <a:pt x="4070839" y="77643"/>
                  <a:pt x="3937961" y="77643"/>
                </a:cubicBezTo>
                <a:cubicBezTo>
                  <a:pt x="3786108" y="77643"/>
                  <a:pt x="3655813" y="169972"/>
                  <a:pt x="3600158" y="301557"/>
                </a:cubicBezTo>
                <a:lnTo>
                  <a:pt x="3587451" y="342491"/>
                </a:lnTo>
                <a:lnTo>
                  <a:pt x="3552770" y="254157"/>
                </a:lnTo>
                <a:cubicBezTo>
                  <a:pt x="3488470" y="148333"/>
                  <a:pt x="3372103" y="77643"/>
                  <a:pt x="3239227" y="77643"/>
                </a:cubicBezTo>
                <a:cubicBezTo>
                  <a:pt x="3087367" y="77643"/>
                  <a:pt x="2957073" y="169972"/>
                  <a:pt x="2901417" y="301557"/>
                </a:cubicBezTo>
                <a:lnTo>
                  <a:pt x="2888711" y="342491"/>
                </a:lnTo>
                <a:lnTo>
                  <a:pt x="2854030" y="254157"/>
                </a:lnTo>
                <a:cubicBezTo>
                  <a:pt x="2789730" y="148333"/>
                  <a:pt x="2673364" y="77643"/>
                  <a:pt x="2540486" y="77643"/>
                </a:cubicBezTo>
                <a:cubicBezTo>
                  <a:pt x="2388627" y="77643"/>
                  <a:pt x="2258333" y="169972"/>
                  <a:pt x="2202678" y="301557"/>
                </a:cubicBezTo>
                <a:lnTo>
                  <a:pt x="2189971" y="342491"/>
                </a:lnTo>
                <a:lnTo>
                  <a:pt x="2155290" y="254157"/>
                </a:lnTo>
                <a:cubicBezTo>
                  <a:pt x="2090990" y="148333"/>
                  <a:pt x="1974624" y="77643"/>
                  <a:pt x="1841746" y="77643"/>
                </a:cubicBezTo>
                <a:cubicBezTo>
                  <a:pt x="1689887" y="77643"/>
                  <a:pt x="1559593" y="169973"/>
                  <a:pt x="1503937" y="301558"/>
                </a:cubicBezTo>
                <a:lnTo>
                  <a:pt x="1491231" y="342491"/>
                </a:lnTo>
                <a:lnTo>
                  <a:pt x="1456550" y="254157"/>
                </a:lnTo>
                <a:cubicBezTo>
                  <a:pt x="1392250" y="148333"/>
                  <a:pt x="1275884" y="77643"/>
                  <a:pt x="1143007" y="77643"/>
                </a:cubicBezTo>
                <a:cubicBezTo>
                  <a:pt x="991148" y="77643"/>
                  <a:pt x="860853" y="169973"/>
                  <a:pt x="805197" y="301558"/>
                </a:cubicBezTo>
                <a:lnTo>
                  <a:pt x="792490" y="342491"/>
                </a:lnTo>
                <a:lnTo>
                  <a:pt x="757809" y="254157"/>
                </a:lnTo>
                <a:cubicBezTo>
                  <a:pt x="693509" y="148333"/>
                  <a:pt x="577143" y="77643"/>
                  <a:pt x="444266" y="77643"/>
                </a:cubicBezTo>
                <a:cubicBezTo>
                  <a:pt x="241787" y="77643"/>
                  <a:pt x="77646" y="241784"/>
                  <a:pt x="77646" y="444262"/>
                </a:cubicBezTo>
                <a:cubicBezTo>
                  <a:pt x="77646" y="599285"/>
                  <a:pt x="173863" y="731834"/>
                  <a:pt x="309836" y="785451"/>
                </a:cubicBezTo>
                <a:lnTo>
                  <a:pt x="311478" y="785939"/>
                </a:lnTo>
                <a:lnTo>
                  <a:pt x="301559" y="789018"/>
                </a:lnTo>
                <a:cubicBezTo>
                  <a:pt x="169974" y="844675"/>
                  <a:pt x="77645" y="974968"/>
                  <a:pt x="77645" y="1126826"/>
                </a:cubicBezTo>
                <a:cubicBezTo>
                  <a:pt x="77645" y="1281849"/>
                  <a:pt x="173861" y="1414399"/>
                  <a:pt x="309834" y="1468016"/>
                </a:cubicBezTo>
                <a:lnTo>
                  <a:pt x="311479" y="1468504"/>
                </a:lnTo>
                <a:lnTo>
                  <a:pt x="301559" y="1471583"/>
                </a:lnTo>
                <a:cubicBezTo>
                  <a:pt x="169974" y="1527239"/>
                  <a:pt x="77644" y="1657533"/>
                  <a:pt x="77644" y="1809392"/>
                </a:cubicBezTo>
                <a:cubicBezTo>
                  <a:pt x="77644" y="1964412"/>
                  <a:pt x="173861" y="2096962"/>
                  <a:pt x="309834" y="2150580"/>
                </a:cubicBezTo>
                <a:lnTo>
                  <a:pt x="311476" y="2151067"/>
                </a:lnTo>
                <a:lnTo>
                  <a:pt x="301557" y="2154147"/>
                </a:lnTo>
                <a:cubicBezTo>
                  <a:pt x="169972" y="2209802"/>
                  <a:pt x="77642" y="2340096"/>
                  <a:pt x="77642" y="2491955"/>
                </a:cubicBezTo>
                <a:cubicBezTo>
                  <a:pt x="77642" y="2646977"/>
                  <a:pt x="173859" y="2779527"/>
                  <a:pt x="309832" y="2833144"/>
                </a:cubicBezTo>
                <a:lnTo>
                  <a:pt x="311476" y="2833632"/>
                </a:lnTo>
                <a:lnTo>
                  <a:pt x="301557" y="2836711"/>
                </a:lnTo>
                <a:cubicBezTo>
                  <a:pt x="169971" y="2892367"/>
                  <a:pt x="77642" y="3022661"/>
                  <a:pt x="77642" y="3174519"/>
                </a:cubicBezTo>
                <a:cubicBezTo>
                  <a:pt x="77642" y="3329541"/>
                  <a:pt x="173859" y="3462091"/>
                  <a:pt x="309832" y="3515708"/>
                </a:cubicBezTo>
                <a:lnTo>
                  <a:pt x="311476" y="3516197"/>
                </a:lnTo>
                <a:lnTo>
                  <a:pt x="301557" y="3519276"/>
                </a:lnTo>
                <a:cubicBezTo>
                  <a:pt x="169971" y="3574932"/>
                  <a:pt x="77642" y="3705226"/>
                  <a:pt x="77642" y="3857084"/>
                </a:cubicBezTo>
                <a:cubicBezTo>
                  <a:pt x="77642" y="4012107"/>
                  <a:pt x="173858" y="4144656"/>
                  <a:pt x="309831" y="4198273"/>
                </a:cubicBezTo>
                <a:lnTo>
                  <a:pt x="311476" y="4198762"/>
                </a:lnTo>
                <a:lnTo>
                  <a:pt x="301556" y="4201841"/>
                </a:lnTo>
                <a:cubicBezTo>
                  <a:pt x="169971" y="4257497"/>
                  <a:pt x="77642" y="4387791"/>
                  <a:pt x="77642" y="4539649"/>
                </a:cubicBezTo>
                <a:cubicBezTo>
                  <a:pt x="77642" y="4694672"/>
                  <a:pt x="173858" y="4827221"/>
                  <a:pt x="309831" y="4880838"/>
                </a:cubicBezTo>
                <a:lnTo>
                  <a:pt x="311476" y="4881327"/>
                </a:lnTo>
                <a:lnTo>
                  <a:pt x="301556" y="4884406"/>
                </a:lnTo>
                <a:cubicBezTo>
                  <a:pt x="169971" y="4940062"/>
                  <a:pt x="77641" y="5070356"/>
                  <a:pt x="77641" y="5222214"/>
                </a:cubicBezTo>
                <a:cubicBezTo>
                  <a:pt x="77641" y="5374073"/>
                  <a:pt x="169971" y="5504367"/>
                  <a:pt x="301556" y="5560022"/>
                </a:cubicBezTo>
                <a:lnTo>
                  <a:pt x="311479" y="5563103"/>
                </a:lnTo>
                <a:lnTo>
                  <a:pt x="309834" y="5563591"/>
                </a:lnTo>
                <a:cubicBezTo>
                  <a:pt x="173860" y="5617208"/>
                  <a:pt x="77644" y="5749758"/>
                  <a:pt x="77644" y="5904780"/>
                </a:cubicBezTo>
                <a:cubicBezTo>
                  <a:pt x="77644" y="6107258"/>
                  <a:pt x="241785" y="6271399"/>
                  <a:pt x="444264" y="6271399"/>
                </a:cubicBezTo>
                <a:cubicBezTo>
                  <a:pt x="577141" y="6271399"/>
                  <a:pt x="693507" y="6200710"/>
                  <a:pt x="757807" y="6094885"/>
                </a:cubicBezTo>
                <a:lnTo>
                  <a:pt x="792488" y="6006551"/>
                </a:lnTo>
                <a:lnTo>
                  <a:pt x="805195" y="6047485"/>
                </a:lnTo>
                <a:cubicBezTo>
                  <a:pt x="860851" y="6179070"/>
                  <a:pt x="991145" y="6271399"/>
                  <a:pt x="1143004" y="6271399"/>
                </a:cubicBezTo>
                <a:cubicBezTo>
                  <a:pt x="1275881" y="6271399"/>
                  <a:pt x="1392247" y="6200710"/>
                  <a:pt x="1456548" y="6094885"/>
                </a:cubicBezTo>
                <a:lnTo>
                  <a:pt x="1491228" y="6006551"/>
                </a:lnTo>
                <a:lnTo>
                  <a:pt x="1503935" y="6047485"/>
                </a:lnTo>
                <a:cubicBezTo>
                  <a:pt x="1559591" y="6179070"/>
                  <a:pt x="1689885" y="6271399"/>
                  <a:pt x="1841745" y="6271399"/>
                </a:cubicBezTo>
                <a:cubicBezTo>
                  <a:pt x="1974621" y="6271399"/>
                  <a:pt x="2090987" y="6200710"/>
                  <a:pt x="2155286" y="6094885"/>
                </a:cubicBezTo>
                <a:lnTo>
                  <a:pt x="2189968" y="6006551"/>
                </a:lnTo>
                <a:lnTo>
                  <a:pt x="2202675" y="6047485"/>
                </a:lnTo>
                <a:cubicBezTo>
                  <a:pt x="2258331" y="6179070"/>
                  <a:pt x="2388624" y="6271399"/>
                  <a:pt x="2540484" y="6271399"/>
                </a:cubicBezTo>
                <a:cubicBezTo>
                  <a:pt x="2673362" y="6271399"/>
                  <a:pt x="2789727" y="6200710"/>
                  <a:pt x="2854027" y="6094885"/>
                </a:cubicBezTo>
                <a:lnTo>
                  <a:pt x="2888709" y="6006551"/>
                </a:lnTo>
                <a:lnTo>
                  <a:pt x="2901415" y="6047485"/>
                </a:lnTo>
                <a:cubicBezTo>
                  <a:pt x="2957071" y="6179070"/>
                  <a:pt x="3087365" y="6271399"/>
                  <a:pt x="3239224" y="6271399"/>
                </a:cubicBezTo>
                <a:cubicBezTo>
                  <a:pt x="3372101" y="6271399"/>
                  <a:pt x="3488467" y="6200710"/>
                  <a:pt x="3552767" y="6094885"/>
                </a:cubicBezTo>
                <a:lnTo>
                  <a:pt x="3587448" y="6006551"/>
                </a:lnTo>
                <a:lnTo>
                  <a:pt x="3600155" y="6047485"/>
                </a:lnTo>
                <a:cubicBezTo>
                  <a:pt x="3655810" y="6179070"/>
                  <a:pt x="3786105" y="6271399"/>
                  <a:pt x="3937961" y="6271399"/>
                </a:cubicBezTo>
                <a:cubicBezTo>
                  <a:pt x="4070838" y="6271399"/>
                  <a:pt x="4187204" y="6200710"/>
                  <a:pt x="4251505" y="6094885"/>
                </a:cubicBezTo>
                <a:lnTo>
                  <a:pt x="4286186" y="6006551"/>
                </a:lnTo>
                <a:lnTo>
                  <a:pt x="4298892" y="6047485"/>
                </a:lnTo>
                <a:cubicBezTo>
                  <a:pt x="4354548" y="6179070"/>
                  <a:pt x="4484842" y="6271399"/>
                  <a:pt x="4636701" y="6271399"/>
                </a:cubicBezTo>
                <a:cubicBezTo>
                  <a:pt x="4769578" y="6271399"/>
                  <a:pt x="4885944" y="6200710"/>
                  <a:pt x="4950244" y="6094885"/>
                </a:cubicBezTo>
                <a:lnTo>
                  <a:pt x="4984925" y="6006550"/>
                </a:lnTo>
                <a:lnTo>
                  <a:pt x="4997632" y="6047485"/>
                </a:lnTo>
                <a:cubicBezTo>
                  <a:pt x="5053288" y="6179070"/>
                  <a:pt x="5183582" y="6271399"/>
                  <a:pt x="5335441" y="6271399"/>
                </a:cubicBezTo>
                <a:cubicBezTo>
                  <a:pt x="5468318" y="6271399"/>
                  <a:pt x="5584684" y="6200710"/>
                  <a:pt x="5648984" y="6094885"/>
                </a:cubicBezTo>
                <a:lnTo>
                  <a:pt x="5683665" y="6006551"/>
                </a:lnTo>
                <a:lnTo>
                  <a:pt x="5696372" y="6047485"/>
                </a:lnTo>
                <a:cubicBezTo>
                  <a:pt x="5752028" y="6179070"/>
                  <a:pt x="5882322" y="6271399"/>
                  <a:pt x="6034181" y="6271399"/>
                </a:cubicBezTo>
                <a:cubicBezTo>
                  <a:pt x="6167058" y="6271399"/>
                  <a:pt x="6283424" y="6200710"/>
                  <a:pt x="6347724" y="6094885"/>
                </a:cubicBezTo>
                <a:lnTo>
                  <a:pt x="6382405" y="6006551"/>
                </a:lnTo>
                <a:lnTo>
                  <a:pt x="6395112" y="6047485"/>
                </a:lnTo>
                <a:cubicBezTo>
                  <a:pt x="6450768" y="6179070"/>
                  <a:pt x="6581062" y="6271399"/>
                  <a:pt x="6732921" y="6271399"/>
                </a:cubicBezTo>
                <a:cubicBezTo>
                  <a:pt x="6865798" y="6271399"/>
                  <a:pt x="6982164" y="6200710"/>
                  <a:pt x="7046464" y="6094885"/>
                </a:cubicBezTo>
                <a:lnTo>
                  <a:pt x="7081145" y="6006551"/>
                </a:lnTo>
                <a:lnTo>
                  <a:pt x="7093852" y="6047485"/>
                </a:lnTo>
                <a:cubicBezTo>
                  <a:pt x="7149508" y="6179070"/>
                  <a:pt x="7279802" y="6271399"/>
                  <a:pt x="7431661" y="6271399"/>
                </a:cubicBezTo>
                <a:cubicBezTo>
                  <a:pt x="7564538" y="6271399"/>
                  <a:pt x="7680904" y="6200710"/>
                  <a:pt x="7745204" y="6094885"/>
                </a:cubicBezTo>
                <a:lnTo>
                  <a:pt x="7779885" y="6006551"/>
                </a:lnTo>
                <a:lnTo>
                  <a:pt x="7792592" y="6047485"/>
                </a:lnTo>
                <a:cubicBezTo>
                  <a:pt x="7848248" y="6179070"/>
                  <a:pt x="7978542" y="6271399"/>
                  <a:pt x="8130401" y="6271399"/>
                </a:cubicBezTo>
                <a:cubicBezTo>
                  <a:pt x="8263278" y="6271399"/>
                  <a:pt x="8379644" y="6200710"/>
                  <a:pt x="8443944" y="6094885"/>
                </a:cubicBezTo>
                <a:lnTo>
                  <a:pt x="8478624" y="6006555"/>
                </a:lnTo>
                <a:lnTo>
                  <a:pt x="8491329" y="6047485"/>
                </a:lnTo>
                <a:cubicBezTo>
                  <a:pt x="8546985" y="6179070"/>
                  <a:pt x="8677279" y="6271399"/>
                  <a:pt x="8829138" y="6271399"/>
                </a:cubicBezTo>
                <a:cubicBezTo>
                  <a:pt x="9031617" y="6271399"/>
                  <a:pt x="9195758" y="6107258"/>
                  <a:pt x="9195758" y="5904780"/>
                </a:cubicBezTo>
                <a:cubicBezTo>
                  <a:pt x="9195758" y="5749758"/>
                  <a:pt x="9099542" y="5617208"/>
                  <a:pt x="8963569" y="5563591"/>
                </a:cubicBezTo>
                <a:lnTo>
                  <a:pt x="8961922" y="5563102"/>
                </a:lnTo>
                <a:lnTo>
                  <a:pt x="8971843" y="5560022"/>
                </a:lnTo>
                <a:cubicBezTo>
                  <a:pt x="9103429" y="5504367"/>
                  <a:pt x="9195758" y="5374073"/>
                  <a:pt x="9195758" y="5222214"/>
                </a:cubicBezTo>
                <a:cubicBezTo>
                  <a:pt x="9195758" y="5070356"/>
                  <a:pt x="9103429" y="4940062"/>
                  <a:pt x="8971843" y="4884406"/>
                </a:cubicBezTo>
                <a:lnTo>
                  <a:pt x="8961924" y="4881327"/>
                </a:lnTo>
                <a:lnTo>
                  <a:pt x="8963569" y="4880838"/>
                </a:lnTo>
                <a:cubicBezTo>
                  <a:pt x="9099542" y="4827221"/>
                  <a:pt x="9195758" y="4694671"/>
                  <a:pt x="9195758" y="4539649"/>
                </a:cubicBezTo>
                <a:cubicBezTo>
                  <a:pt x="9195758" y="4387791"/>
                  <a:pt x="9103429" y="4257497"/>
                  <a:pt x="8971843" y="4201841"/>
                </a:cubicBezTo>
                <a:lnTo>
                  <a:pt x="8961924" y="4198762"/>
                </a:lnTo>
                <a:lnTo>
                  <a:pt x="8963569" y="4198273"/>
                </a:lnTo>
                <a:cubicBezTo>
                  <a:pt x="9099542" y="4144656"/>
                  <a:pt x="9195758" y="4012106"/>
                  <a:pt x="9195758" y="3857084"/>
                </a:cubicBezTo>
                <a:cubicBezTo>
                  <a:pt x="9195758" y="3705226"/>
                  <a:pt x="9103429" y="3574932"/>
                  <a:pt x="8971843" y="3519276"/>
                </a:cubicBezTo>
                <a:lnTo>
                  <a:pt x="8961924" y="3516197"/>
                </a:lnTo>
                <a:lnTo>
                  <a:pt x="8963569" y="3515708"/>
                </a:lnTo>
                <a:cubicBezTo>
                  <a:pt x="9099542" y="3462091"/>
                  <a:pt x="9195758" y="3329541"/>
                  <a:pt x="9195758" y="3174519"/>
                </a:cubicBezTo>
                <a:cubicBezTo>
                  <a:pt x="9195758" y="3022661"/>
                  <a:pt x="9103429" y="2892367"/>
                  <a:pt x="8971843" y="2836711"/>
                </a:cubicBezTo>
                <a:lnTo>
                  <a:pt x="8961924" y="2833632"/>
                </a:lnTo>
                <a:lnTo>
                  <a:pt x="8963569" y="2833144"/>
                </a:lnTo>
                <a:cubicBezTo>
                  <a:pt x="9099542" y="2779527"/>
                  <a:pt x="9195758" y="2646977"/>
                  <a:pt x="9195758" y="2491955"/>
                </a:cubicBezTo>
                <a:cubicBezTo>
                  <a:pt x="9195758" y="2340096"/>
                  <a:pt x="9103429" y="2209802"/>
                  <a:pt x="8971843" y="2154147"/>
                </a:cubicBezTo>
                <a:lnTo>
                  <a:pt x="8961925" y="2151067"/>
                </a:lnTo>
                <a:lnTo>
                  <a:pt x="8963569" y="2150580"/>
                </a:lnTo>
                <a:cubicBezTo>
                  <a:pt x="9099542" y="2096962"/>
                  <a:pt x="9195758" y="1964412"/>
                  <a:pt x="9195758" y="1809392"/>
                </a:cubicBezTo>
                <a:cubicBezTo>
                  <a:pt x="9195758" y="1657533"/>
                  <a:pt x="9103429" y="1527239"/>
                  <a:pt x="8971843" y="1471583"/>
                </a:cubicBezTo>
                <a:lnTo>
                  <a:pt x="8961924" y="1468504"/>
                </a:lnTo>
                <a:lnTo>
                  <a:pt x="8963569" y="1468016"/>
                </a:lnTo>
                <a:cubicBezTo>
                  <a:pt x="9099542" y="1414399"/>
                  <a:pt x="9195758" y="1281849"/>
                  <a:pt x="9195758" y="1126826"/>
                </a:cubicBezTo>
                <a:cubicBezTo>
                  <a:pt x="9195758" y="974968"/>
                  <a:pt x="9103429" y="844675"/>
                  <a:pt x="8971843" y="789018"/>
                </a:cubicBezTo>
                <a:lnTo>
                  <a:pt x="8961924" y="785939"/>
                </a:lnTo>
                <a:lnTo>
                  <a:pt x="8963569" y="785450"/>
                </a:lnTo>
                <a:cubicBezTo>
                  <a:pt x="9099542" y="731833"/>
                  <a:pt x="9195758" y="599284"/>
                  <a:pt x="9195758" y="444261"/>
                </a:cubicBezTo>
                <a:cubicBezTo>
                  <a:pt x="9195758" y="241783"/>
                  <a:pt x="9031617" y="77642"/>
                  <a:pt x="8829138" y="77642"/>
                </a:cubicBezTo>
                <a:cubicBezTo>
                  <a:pt x="8677279" y="77642"/>
                  <a:pt x="8546985" y="169972"/>
                  <a:pt x="8491329" y="301557"/>
                </a:cubicBezTo>
                <a:lnTo>
                  <a:pt x="8478624" y="342486"/>
                </a:lnTo>
                <a:lnTo>
                  <a:pt x="8443945" y="254156"/>
                </a:lnTo>
                <a:cubicBezTo>
                  <a:pt x="8379644" y="148332"/>
                  <a:pt x="8263278" y="77642"/>
                  <a:pt x="8130401" y="77642"/>
                </a:cubicBezTo>
                <a:close/>
                <a:moveTo>
                  <a:pt x="1841747" y="0"/>
                </a:moveTo>
                <a:cubicBezTo>
                  <a:pt x="1975928" y="0"/>
                  <a:pt x="2096215" y="59487"/>
                  <a:pt x="2177674" y="153525"/>
                </a:cubicBezTo>
                <a:lnTo>
                  <a:pt x="2191448" y="172418"/>
                </a:lnTo>
                <a:lnTo>
                  <a:pt x="2226347" y="130121"/>
                </a:lnTo>
                <a:cubicBezTo>
                  <a:pt x="2306742" y="49726"/>
                  <a:pt x="2417808" y="0"/>
                  <a:pt x="2540487" y="0"/>
                </a:cubicBezTo>
                <a:cubicBezTo>
                  <a:pt x="2674668" y="0"/>
                  <a:pt x="2794954" y="59486"/>
                  <a:pt x="2876414" y="153525"/>
                </a:cubicBezTo>
                <a:lnTo>
                  <a:pt x="2890189" y="172418"/>
                </a:lnTo>
                <a:lnTo>
                  <a:pt x="2925087" y="130121"/>
                </a:lnTo>
                <a:cubicBezTo>
                  <a:pt x="3005482" y="49726"/>
                  <a:pt x="3116548" y="0"/>
                  <a:pt x="3239227" y="0"/>
                </a:cubicBezTo>
                <a:cubicBezTo>
                  <a:pt x="3373408" y="0"/>
                  <a:pt x="3493695" y="59486"/>
                  <a:pt x="3575154" y="153525"/>
                </a:cubicBezTo>
                <a:lnTo>
                  <a:pt x="3588929" y="172418"/>
                </a:lnTo>
                <a:lnTo>
                  <a:pt x="3623826" y="130121"/>
                </a:lnTo>
                <a:cubicBezTo>
                  <a:pt x="3704222" y="49726"/>
                  <a:pt x="3815287" y="0"/>
                  <a:pt x="3937961" y="0"/>
                </a:cubicBezTo>
                <a:cubicBezTo>
                  <a:pt x="4072142" y="0"/>
                  <a:pt x="4192429" y="59486"/>
                  <a:pt x="4273888" y="153525"/>
                </a:cubicBezTo>
                <a:lnTo>
                  <a:pt x="4287663" y="172418"/>
                </a:lnTo>
                <a:lnTo>
                  <a:pt x="4322561" y="130121"/>
                </a:lnTo>
                <a:cubicBezTo>
                  <a:pt x="4402957" y="49726"/>
                  <a:pt x="4514022" y="0"/>
                  <a:pt x="4636701" y="0"/>
                </a:cubicBezTo>
                <a:cubicBezTo>
                  <a:pt x="4770882" y="0"/>
                  <a:pt x="4891169" y="59486"/>
                  <a:pt x="4972628" y="153525"/>
                </a:cubicBezTo>
                <a:lnTo>
                  <a:pt x="4986403" y="172418"/>
                </a:lnTo>
                <a:lnTo>
                  <a:pt x="5021301" y="130121"/>
                </a:lnTo>
                <a:cubicBezTo>
                  <a:pt x="5101697" y="49726"/>
                  <a:pt x="5212762" y="0"/>
                  <a:pt x="5335441" y="0"/>
                </a:cubicBezTo>
                <a:cubicBezTo>
                  <a:pt x="5469622" y="0"/>
                  <a:pt x="5589909" y="59486"/>
                  <a:pt x="5671368" y="153525"/>
                </a:cubicBezTo>
                <a:lnTo>
                  <a:pt x="5685143" y="172418"/>
                </a:lnTo>
                <a:lnTo>
                  <a:pt x="5720041" y="130121"/>
                </a:lnTo>
                <a:cubicBezTo>
                  <a:pt x="5800437" y="49725"/>
                  <a:pt x="5911502" y="0"/>
                  <a:pt x="6034181" y="0"/>
                </a:cubicBezTo>
                <a:cubicBezTo>
                  <a:pt x="6168362" y="0"/>
                  <a:pt x="6288649" y="59486"/>
                  <a:pt x="6370108" y="153525"/>
                </a:cubicBezTo>
                <a:lnTo>
                  <a:pt x="6383883" y="172418"/>
                </a:lnTo>
                <a:lnTo>
                  <a:pt x="6418781" y="130121"/>
                </a:lnTo>
                <a:cubicBezTo>
                  <a:pt x="6499177" y="49725"/>
                  <a:pt x="6610242" y="0"/>
                  <a:pt x="6732921" y="0"/>
                </a:cubicBezTo>
                <a:cubicBezTo>
                  <a:pt x="6867102" y="0"/>
                  <a:pt x="6987389" y="59486"/>
                  <a:pt x="7068848" y="153525"/>
                </a:cubicBezTo>
                <a:lnTo>
                  <a:pt x="7082623" y="172417"/>
                </a:lnTo>
                <a:lnTo>
                  <a:pt x="7117521" y="130121"/>
                </a:lnTo>
                <a:cubicBezTo>
                  <a:pt x="7197916" y="49725"/>
                  <a:pt x="7308982" y="0"/>
                  <a:pt x="7431661" y="0"/>
                </a:cubicBezTo>
                <a:cubicBezTo>
                  <a:pt x="7565842" y="0"/>
                  <a:pt x="7686129" y="59486"/>
                  <a:pt x="7767588" y="153525"/>
                </a:cubicBezTo>
                <a:lnTo>
                  <a:pt x="7781363" y="172417"/>
                </a:lnTo>
                <a:lnTo>
                  <a:pt x="7816261" y="130120"/>
                </a:lnTo>
                <a:cubicBezTo>
                  <a:pt x="7896656" y="49725"/>
                  <a:pt x="8007722" y="0"/>
                  <a:pt x="8130401" y="0"/>
                </a:cubicBezTo>
                <a:cubicBezTo>
                  <a:pt x="8264582" y="0"/>
                  <a:pt x="8384869" y="59486"/>
                  <a:pt x="8466328" y="153525"/>
                </a:cubicBezTo>
                <a:lnTo>
                  <a:pt x="8480101" y="172415"/>
                </a:lnTo>
                <a:lnTo>
                  <a:pt x="8514998" y="130120"/>
                </a:lnTo>
                <a:cubicBezTo>
                  <a:pt x="8595393" y="49725"/>
                  <a:pt x="8706459" y="0"/>
                  <a:pt x="8829138" y="0"/>
                </a:cubicBezTo>
                <a:cubicBezTo>
                  <a:pt x="9074497" y="0"/>
                  <a:pt x="9273399" y="198901"/>
                  <a:pt x="9273399" y="444260"/>
                </a:cubicBezTo>
                <a:cubicBezTo>
                  <a:pt x="9273399" y="536270"/>
                  <a:pt x="9245429" y="621747"/>
                  <a:pt x="9197527" y="692651"/>
                </a:cubicBezTo>
                <a:lnTo>
                  <a:pt x="9111947" y="786835"/>
                </a:lnTo>
                <a:lnTo>
                  <a:pt x="9143278" y="812685"/>
                </a:lnTo>
                <a:cubicBezTo>
                  <a:pt x="9223674" y="893081"/>
                  <a:pt x="9273399" y="1004147"/>
                  <a:pt x="9273399" y="1126826"/>
                </a:cubicBezTo>
                <a:cubicBezTo>
                  <a:pt x="9273399" y="1218835"/>
                  <a:pt x="9245429" y="1304312"/>
                  <a:pt x="9197527" y="1375216"/>
                </a:cubicBezTo>
                <a:lnTo>
                  <a:pt x="9111947" y="1469400"/>
                </a:lnTo>
                <a:lnTo>
                  <a:pt x="9143278" y="1495250"/>
                </a:lnTo>
                <a:cubicBezTo>
                  <a:pt x="9223674" y="1575646"/>
                  <a:pt x="9273399" y="1686711"/>
                  <a:pt x="9273399" y="1809390"/>
                </a:cubicBezTo>
                <a:cubicBezTo>
                  <a:pt x="9273399" y="1901400"/>
                  <a:pt x="9245429" y="1986876"/>
                  <a:pt x="9197527" y="2057780"/>
                </a:cubicBezTo>
                <a:lnTo>
                  <a:pt x="9111948" y="2151963"/>
                </a:lnTo>
                <a:lnTo>
                  <a:pt x="9143278" y="2177814"/>
                </a:lnTo>
                <a:cubicBezTo>
                  <a:pt x="9223674" y="2258209"/>
                  <a:pt x="9273399" y="2369274"/>
                  <a:pt x="9273399" y="2491954"/>
                </a:cubicBezTo>
                <a:cubicBezTo>
                  <a:pt x="9273399" y="2583964"/>
                  <a:pt x="9245429" y="2669440"/>
                  <a:pt x="9197527" y="2740345"/>
                </a:cubicBezTo>
                <a:lnTo>
                  <a:pt x="9111947" y="2834528"/>
                </a:lnTo>
                <a:lnTo>
                  <a:pt x="9143278" y="2860379"/>
                </a:lnTo>
                <a:cubicBezTo>
                  <a:pt x="9223674" y="2940774"/>
                  <a:pt x="9273399" y="3051839"/>
                  <a:pt x="9273399" y="3174518"/>
                </a:cubicBezTo>
                <a:cubicBezTo>
                  <a:pt x="9273399" y="3266528"/>
                  <a:pt x="9245429" y="3352004"/>
                  <a:pt x="9197527" y="3422909"/>
                </a:cubicBezTo>
                <a:lnTo>
                  <a:pt x="9111947" y="3517092"/>
                </a:lnTo>
                <a:lnTo>
                  <a:pt x="9143278" y="3542943"/>
                </a:lnTo>
                <a:cubicBezTo>
                  <a:pt x="9223674" y="3623338"/>
                  <a:pt x="9273399" y="3734404"/>
                  <a:pt x="9273399" y="3857083"/>
                </a:cubicBezTo>
                <a:cubicBezTo>
                  <a:pt x="9273399" y="3949093"/>
                  <a:pt x="9245429" y="4034569"/>
                  <a:pt x="9197527" y="4105474"/>
                </a:cubicBezTo>
                <a:lnTo>
                  <a:pt x="9111947" y="4199658"/>
                </a:lnTo>
                <a:lnTo>
                  <a:pt x="9143278" y="4225508"/>
                </a:lnTo>
                <a:cubicBezTo>
                  <a:pt x="9223674" y="4305903"/>
                  <a:pt x="9273399" y="4416969"/>
                  <a:pt x="9273399" y="4539648"/>
                </a:cubicBezTo>
                <a:cubicBezTo>
                  <a:pt x="9273399" y="4631658"/>
                  <a:pt x="9245429" y="4717134"/>
                  <a:pt x="9197527" y="4788039"/>
                </a:cubicBezTo>
                <a:lnTo>
                  <a:pt x="9111947" y="4882223"/>
                </a:lnTo>
                <a:lnTo>
                  <a:pt x="9143278" y="4908073"/>
                </a:lnTo>
                <a:cubicBezTo>
                  <a:pt x="9223674" y="4988469"/>
                  <a:pt x="9273399" y="5099534"/>
                  <a:pt x="9273399" y="5222213"/>
                </a:cubicBezTo>
                <a:cubicBezTo>
                  <a:pt x="9273399" y="5344893"/>
                  <a:pt x="9223674" y="5455958"/>
                  <a:pt x="9143278" y="5536353"/>
                </a:cubicBezTo>
                <a:lnTo>
                  <a:pt x="9111947" y="5562204"/>
                </a:lnTo>
                <a:lnTo>
                  <a:pt x="9197527" y="5656388"/>
                </a:lnTo>
                <a:cubicBezTo>
                  <a:pt x="9245429" y="5727293"/>
                  <a:pt x="9273399" y="5812770"/>
                  <a:pt x="9273399" y="5904779"/>
                </a:cubicBezTo>
                <a:cubicBezTo>
                  <a:pt x="9273399" y="6150138"/>
                  <a:pt x="9074497" y="6349040"/>
                  <a:pt x="8829138" y="6349040"/>
                </a:cubicBezTo>
                <a:cubicBezTo>
                  <a:pt x="8706458" y="6349040"/>
                  <a:pt x="8595393" y="6299315"/>
                  <a:pt x="8514998" y="6218919"/>
                </a:cubicBezTo>
                <a:lnTo>
                  <a:pt x="8480101" y="6176625"/>
                </a:lnTo>
                <a:lnTo>
                  <a:pt x="8466328" y="6195515"/>
                </a:lnTo>
                <a:cubicBezTo>
                  <a:pt x="8384868" y="6289554"/>
                  <a:pt x="8264582" y="6349040"/>
                  <a:pt x="8130401" y="6349040"/>
                </a:cubicBezTo>
                <a:cubicBezTo>
                  <a:pt x="8007722" y="6349040"/>
                  <a:pt x="7896657" y="6299315"/>
                  <a:pt x="7816261" y="6218919"/>
                </a:cubicBezTo>
                <a:lnTo>
                  <a:pt x="7781363" y="6176622"/>
                </a:lnTo>
                <a:lnTo>
                  <a:pt x="7767588" y="6195515"/>
                </a:lnTo>
                <a:cubicBezTo>
                  <a:pt x="7686129" y="6289554"/>
                  <a:pt x="7565842" y="6349040"/>
                  <a:pt x="7431661" y="6349040"/>
                </a:cubicBezTo>
                <a:cubicBezTo>
                  <a:pt x="7308982" y="6349040"/>
                  <a:pt x="7197916" y="6299315"/>
                  <a:pt x="7117521" y="6218919"/>
                </a:cubicBezTo>
                <a:lnTo>
                  <a:pt x="7082623" y="6176623"/>
                </a:lnTo>
                <a:lnTo>
                  <a:pt x="7068848" y="6195515"/>
                </a:lnTo>
                <a:cubicBezTo>
                  <a:pt x="6987389" y="6289554"/>
                  <a:pt x="6867102" y="6349040"/>
                  <a:pt x="6732921" y="6349040"/>
                </a:cubicBezTo>
                <a:cubicBezTo>
                  <a:pt x="6610242" y="6349040"/>
                  <a:pt x="6499177" y="6299315"/>
                  <a:pt x="6418781" y="6218919"/>
                </a:cubicBezTo>
                <a:lnTo>
                  <a:pt x="6383883" y="6176622"/>
                </a:lnTo>
                <a:lnTo>
                  <a:pt x="6370108" y="6195515"/>
                </a:lnTo>
                <a:cubicBezTo>
                  <a:pt x="6288649" y="6289554"/>
                  <a:pt x="6168362" y="6349040"/>
                  <a:pt x="6034181" y="6349040"/>
                </a:cubicBezTo>
                <a:cubicBezTo>
                  <a:pt x="5911502" y="6349040"/>
                  <a:pt x="5800437" y="6299315"/>
                  <a:pt x="5720041" y="6218919"/>
                </a:cubicBezTo>
                <a:lnTo>
                  <a:pt x="5685143" y="6176623"/>
                </a:lnTo>
                <a:lnTo>
                  <a:pt x="5671368" y="6195515"/>
                </a:lnTo>
                <a:cubicBezTo>
                  <a:pt x="5589909" y="6289554"/>
                  <a:pt x="5469622" y="6349040"/>
                  <a:pt x="5335441" y="6349040"/>
                </a:cubicBezTo>
                <a:cubicBezTo>
                  <a:pt x="5212762" y="6349040"/>
                  <a:pt x="5101697" y="6299315"/>
                  <a:pt x="5021301" y="6218919"/>
                </a:cubicBezTo>
                <a:lnTo>
                  <a:pt x="4986403" y="6176623"/>
                </a:lnTo>
                <a:lnTo>
                  <a:pt x="4972628" y="6195515"/>
                </a:lnTo>
                <a:cubicBezTo>
                  <a:pt x="4891169" y="6289554"/>
                  <a:pt x="4770882" y="6349040"/>
                  <a:pt x="4636701" y="6349040"/>
                </a:cubicBezTo>
                <a:cubicBezTo>
                  <a:pt x="4514022" y="6349040"/>
                  <a:pt x="4402957" y="6299315"/>
                  <a:pt x="4322561" y="6218919"/>
                </a:cubicBezTo>
                <a:lnTo>
                  <a:pt x="4287663" y="6176623"/>
                </a:lnTo>
                <a:lnTo>
                  <a:pt x="4273888" y="6195515"/>
                </a:lnTo>
                <a:cubicBezTo>
                  <a:pt x="4192429" y="6289554"/>
                  <a:pt x="4072142" y="6349040"/>
                  <a:pt x="3937961" y="6349040"/>
                </a:cubicBezTo>
                <a:cubicBezTo>
                  <a:pt x="3815285" y="6349040"/>
                  <a:pt x="3704219" y="6299315"/>
                  <a:pt x="3623823" y="6218919"/>
                </a:cubicBezTo>
                <a:lnTo>
                  <a:pt x="3588926" y="6176623"/>
                </a:lnTo>
                <a:lnTo>
                  <a:pt x="3575151" y="6195515"/>
                </a:lnTo>
                <a:cubicBezTo>
                  <a:pt x="3493691" y="6289554"/>
                  <a:pt x="3373404" y="6349040"/>
                  <a:pt x="3239224" y="6349040"/>
                </a:cubicBezTo>
                <a:cubicBezTo>
                  <a:pt x="3116545" y="6349040"/>
                  <a:pt x="3005479" y="6299315"/>
                  <a:pt x="2925084" y="6218919"/>
                </a:cubicBezTo>
                <a:lnTo>
                  <a:pt x="2890186" y="6176623"/>
                </a:lnTo>
                <a:lnTo>
                  <a:pt x="2876411" y="6195515"/>
                </a:lnTo>
                <a:cubicBezTo>
                  <a:pt x="2794952" y="6289554"/>
                  <a:pt x="2674665" y="6349040"/>
                  <a:pt x="2540484" y="6349040"/>
                </a:cubicBezTo>
                <a:cubicBezTo>
                  <a:pt x="2417805" y="6349040"/>
                  <a:pt x="2306738" y="6299315"/>
                  <a:pt x="2226343" y="6218919"/>
                </a:cubicBezTo>
                <a:lnTo>
                  <a:pt x="2191447" y="6176623"/>
                </a:lnTo>
                <a:lnTo>
                  <a:pt x="2177672" y="6195515"/>
                </a:lnTo>
                <a:cubicBezTo>
                  <a:pt x="2096211" y="6289554"/>
                  <a:pt x="1975926" y="6349040"/>
                  <a:pt x="1841744" y="6349040"/>
                </a:cubicBezTo>
                <a:cubicBezTo>
                  <a:pt x="1719064" y="6349040"/>
                  <a:pt x="1607999" y="6299315"/>
                  <a:pt x="1527604" y="6218919"/>
                </a:cubicBezTo>
                <a:lnTo>
                  <a:pt x="1492707" y="6176623"/>
                </a:lnTo>
                <a:lnTo>
                  <a:pt x="1478931" y="6195515"/>
                </a:lnTo>
                <a:cubicBezTo>
                  <a:pt x="1397472" y="6289554"/>
                  <a:pt x="1277185" y="6349040"/>
                  <a:pt x="1143005" y="6349040"/>
                </a:cubicBezTo>
                <a:cubicBezTo>
                  <a:pt x="1020325" y="6349040"/>
                  <a:pt x="909260" y="6299315"/>
                  <a:pt x="828864" y="6218919"/>
                </a:cubicBezTo>
                <a:lnTo>
                  <a:pt x="793966" y="6176623"/>
                </a:lnTo>
                <a:lnTo>
                  <a:pt x="780191" y="6195515"/>
                </a:lnTo>
                <a:cubicBezTo>
                  <a:pt x="698731" y="6289554"/>
                  <a:pt x="578445" y="6349040"/>
                  <a:pt x="444264" y="6349040"/>
                </a:cubicBezTo>
                <a:cubicBezTo>
                  <a:pt x="198905" y="6349040"/>
                  <a:pt x="3" y="6150138"/>
                  <a:pt x="3" y="5904779"/>
                </a:cubicBezTo>
                <a:cubicBezTo>
                  <a:pt x="3" y="5770599"/>
                  <a:pt x="59489" y="5650312"/>
                  <a:pt x="153528" y="5568852"/>
                </a:cubicBezTo>
                <a:lnTo>
                  <a:pt x="162013" y="5562666"/>
                </a:lnTo>
                <a:lnTo>
                  <a:pt x="130121" y="5536353"/>
                </a:lnTo>
                <a:cubicBezTo>
                  <a:pt x="49726" y="5455958"/>
                  <a:pt x="0" y="5344893"/>
                  <a:pt x="0" y="5222213"/>
                </a:cubicBezTo>
                <a:cubicBezTo>
                  <a:pt x="0" y="5099534"/>
                  <a:pt x="49726" y="4988468"/>
                  <a:pt x="130121" y="4908073"/>
                </a:cubicBezTo>
                <a:lnTo>
                  <a:pt x="162011" y="4881762"/>
                </a:lnTo>
                <a:lnTo>
                  <a:pt x="153526" y="4875575"/>
                </a:lnTo>
                <a:cubicBezTo>
                  <a:pt x="59487" y="4794116"/>
                  <a:pt x="1" y="4673829"/>
                  <a:pt x="1" y="4539648"/>
                </a:cubicBezTo>
                <a:cubicBezTo>
                  <a:pt x="1" y="4416969"/>
                  <a:pt x="49726" y="4305904"/>
                  <a:pt x="130121" y="4225508"/>
                </a:cubicBezTo>
                <a:lnTo>
                  <a:pt x="162011" y="4199197"/>
                </a:lnTo>
                <a:lnTo>
                  <a:pt x="153526" y="4193010"/>
                </a:lnTo>
                <a:cubicBezTo>
                  <a:pt x="59487" y="4111551"/>
                  <a:pt x="1" y="3991264"/>
                  <a:pt x="1" y="3857083"/>
                </a:cubicBezTo>
                <a:cubicBezTo>
                  <a:pt x="1" y="3734404"/>
                  <a:pt x="49726" y="3623338"/>
                  <a:pt x="130122" y="3542943"/>
                </a:cubicBezTo>
                <a:lnTo>
                  <a:pt x="162011" y="3516632"/>
                </a:lnTo>
                <a:lnTo>
                  <a:pt x="153526" y="3510445"/>
                </a:lnTo>
                <a:cubicBezTo>
                  <a:pt x="59487" y="3428986"/>
                  <a:pt x="1" y="3308699"/>
                  <a:pt x="1" y="3174518"/>
                </a:cubicBezTo>
                <a:cubicBezTo>
                  <a:pt x="1" y="3051839"/>
                  <a:pt x="49727" y="2940774"/>
                  <a:pt x="130122" y="2860379"/>
                </a:cubicBezTo>
                <a:lnTo>
                  <a:pt x="162011" y="2834067"/>
                </a:lnTo>
                <a:lnTo>
                  <a:pt x="153526" y="2827881"/>
                </a:lnTo>
                <a:cubicBezTo>
                  <a:pt x="59487" y="2746422"/>
                  <a:pt x="1" y="2626135"/>
                  <a:pt x="1" y="2491954"/>
                </a:cubicBezTo>
                <a:cubicBezTo>
                  <a:pt x="1" y="2369274"/>
                  <a:pt x="49727" y="2258210"/>
                  <a:pt x="130122" y="2177814"/>
                </a:cubicBezTo>
                <a:lnTo>
                  <a:pt x="162011" y="2151505"/>
                </a:lnTo>
                <a:lnTo>
                  <a:pt x="153528" y="2145320"/>
                </a:lnTo>
                <a:cubicBezTo>
                  <a:pt x="59490" y="2063858"/>
                  <a:pt x="3" y="1943572"/>
                  <a:pt x="3" y="1809391"/>
                </a:cubicBezTo>
                <a:cubicBezTo>
                  <a:pt x="3" y="1686711"/>
                  <a:pt x="49729" y="1575646"/>
                  <a:pt x="130124" y="1495250"/>
                </a:cubicBezTo>
                <a:lnTo>
                  <a:pt x="162014" y="1468939"/>
                </a:lnTo>
                <a:lnTo>
                  <a:pt x="153529" y="1462753"/>
                </a:lnTo>
                <a:cubicBezTo>
                  <a:pt x="59490" y="1381293"/>
                  <a:pt x="4" y="1261007"/>
                  <a:pt x="4" y="1126826"/>
                </a:cubicBezTo>
                <a:cubicBezTo>
                  <a:pt x="4" y="1004147"/>
                  <a:pt x="49729" y="893081"/>
                  <a:pt x="130124" y="812685"/>
                </a:cubicBezTo>
                <a:lnTo>
                  <a:pt x="162014" y="786374"/>
                </a:lnTo>
                <a:lnTo>
                  <a:pt x="153530" y="780188"/>
                </a:lnTo>
                <a:cubicBezTo>
                  <a:pt x="59491" y="698729"/>
                  <a:pt x="5" y="578442"/>
                  <a:pt x="5" y="444261"/>
                </a:cubicBezTo>
                <a:cubicBezTo>
                  <a:pt x="5" y="198902"/>
                  <a:pt x="198907" y="1"/>
                  <a:pt x="444266" y="1"/>
                </a:cubicBezTo>
                <a:cubicBezTo>
                  <a:pt x="578447" y="1"/>
                  <a:pt x="698734" y="59487"/>
                  <a:pt x="780194" y="153526"/>
                </a:cubicBezTo>
                <a:lnTo>
                  <a:pt x="793970" y="172418"/>
                </a:lnTo>
                <a:lnTo>
                  <a:pt x="828867" y="130121"/>
                </a:lnTo>
                <a:cubicBezTo>
                  <a:pt x="909262" y="49726"/>
                  <a:pt x="1020327" y="1"/>
                  <a:pt x="1143008" y="1"/>
                </a:cubicBezTo>
                <a:cubicBezTo>
                  <a:pt x="1277188" y="1"/>
                  <a:pt x="1397475" y="59487"/>
                  <a:pt x="1478934" y="153526"/>
                </a:cubicBezTo>
                <a:lnTo>
                  <a:pt x="1492709" y="172418"/>
                </a:lnTo>
                <a:lnTo>
                  <a:pt x="1527607" y="130121"/>
                </a:lnTo>
                <a:cubicBezTo>
                  <a:pt x="1608002" y="49726"/>
                  <a:pt x="1719067" y="0"/>
                  <a:pt x="1841747" y="0"/>
                </a:cubicBezTo>
                <a:close/>
              </a:path>
            </a:pathLst>
          </a:custGeom>
          <a:solidFill>
            <a:srgbClr val="FFC000"/>
          </a:solidFill>
          <a:ln w="76200">
            <a:solidFill>
              <a:srgbClr val="FFC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5436533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" name="グループ化 3">
            <a:extLst>
              <a:ext uri="{FF2B5EF4-FFF2-40B4-BE49-F238E27FC236}">
                <a16:creationId xmlns:a16="http://schemas.microsoft.com/office/drawing/2014/main" id="{8BB47FFD-92E6-47E7-98EC-D8ECB0C866E9}"/>
              </a:ext>
            </a:extLst>
          </p:cNvPr>
          <p:cNvGrpSpPr/>
          <p:nvPr/>
        </p:nvGrpSpPr>
        <p:grpSpPr>
          <a:xfrm>
            <a:off x="439271" y="1963271"/>
            <a:ext cx="5979458" cy="5979458"/>
            <a:chOff x="2187388" y="663388"/>
            <a:chExt cx="5531224" cy="5531224"/>
          </a:xfrm>
        </p:grpSpPr>
        <p:grpSp>
          <p:nvGrpSpPr>
            <p:cNvPr id="7" name="グループ化 6">
              <a:extLst>
                <a:ext uri="{FF2B5EF4-FFF2-40B4-BE49-F238E27FC236}">
                  <a16:creationId xmlns:a16="http://schemas.microsoft.com/office/drawing/2014/main" id="{8E30AD3F-CDF9-437E-A2A3-EAA59A502085}"/>
                </a:ext>
              </a:extLst>
            </p:cNvPr>
            <p:cNvGrpSpPr/>
            <p:nvPr/>
          </p:nvGrpSpPr>
          <p:grpSpPr>
            <a:xfrm>
              <a:off x="2501153" y="977153"/>
              <a:ext cx="4903694" cy="4903694"/>
              <a:chOff x="2501153" y="977153"/>
              <a:chExt cx="4903694" cy="4903694"/>
            </a:xfrm>
            <a:solidFill>
              <a:schemeClr val="bg1">
                <a:lumMod val="50000"/>
              </a:schemeClr>
            </a:solidFill>
          </p:grpSpPr>
          <p:sp>
            <p:nvSpPr>
              <p:cNvPr id="10" name="フリーフォーム: 図形 9">
                <a:extLst>
                  <a:ext uri="{FF2B5EF4-FFF2-40B4-BE49-F238E27FC236}">
                    <a16:creationId xmlns:a16="http://schemas.microsoft.com/office/drawing/2014/main" id="{6EAA70D1-2CE5-4078-BA3E-DDAB3D5C4105}"/>
                  </a:ext>
                </a:extLst>
              </p:cNvPr>
              <p:cNvSpPr/>
              <p:nvPr/>
            </p:nvSpPr>
            <p:spPr>
              <a:xfrm>
                <a:off x="2501153" y="977153"/>
                <a:ext cx="4903694" cy="4903694"/>
              </a:xfrm>
              <a:custGeom>
                <a:avLst/>
                <a:gdLst>
                  <a:gd name="connsiteX0" fmla="*/ 2451847 w 4903694"/>
                  <a:gd name="connsiteY0" fmla="*/ 0 h 4903694"/>
                  <a:gd name="connsiteX1" fmla="*/ 2457243 w 4903694"/>
                  <a:gd name="connsiteY1" fmla="*/ 273 h 4903694"/>
                  <a:gd name="connsiteX2" fmla="*/ 2475243 w 4903694"/>
                  <a:gd name="connsiteY2" fmla="*/ 2214308 h 4903694"/>
                  <a:gd name="connsiteX3" fmla="*/ 2924779 w 4903694"/>
                  <a:gd name="connsiteY3" fmla="*/ 46577 h 4903694"/>
                  <a:gd name="connsiteX4" fmla="*/ 2935457 w 4903694"/>
                  <a:gd name="connsiteY4" fmla="*/ 48207 h 4903694"/>
                  <a:gd name="connsiteX5" fmla="*/ 2521133 w 4903694"/>
                  <a:gd name="connsiteY5" fmla="*/ 2223435 h 4903694"/>
                  <a:gd name="connsiteX6" fmla="*/ 3384993 w 4903694"/>
                  <a:gd name="connsiteY6" fmla="*/ 184910 h 4903694"/>
                  <a:gd name="connsiteX7" fmla="*/ 3395134 w 4903694"/>
                  <a:gd name="connsiteY7" fmla="*/ 188622 h 4903694"/>
                  <a:gd name="connsiteX8" fmla="*/ 2564365 w 4903694"/>
                  <a:gd name="connsiteY8" fmla="*/ 2241342 h 4903694"/>
                  <a:gd name="connsiteX9" fmla="*/ 3809282 w 4903694"/>
                  <a:gd name="connsiteY9" fmla="*/ 410586 h 4903694"/>
                  <a:gd name="connsiteX10" fmla="*/ 3818512 w 4903694"/>
                  <a:gd name="connsiteY10" fmla="*/ 416194 h 4903694"/>
                  <a:gd name="connsiteX11" fmla="*/ 2603269 w 4903694"/>
                  <a:gd name="connsiteY11" fmla="*/ 2267337 h 4903694"/>
                  <a:gd name="connsiteX12" fmla="*/ 4181567 w 4903694"/>
                  <a:gd name="connsiteY12" fmla="*/ 714496 h 4903694"/>
                  <a:gd name="connsiteX13" fmla="*/ 4185565 w 4903694"/>
                  <a:gd name="connsiteY13" fmla="*/ 718129 h 4903694"/>
                  <a:gd name="connsiteX14" fmla="*/ 4189198 w 4903694"/>
                  <a:gd name="connsiteY14" fmla="*/ 722126 h 4903694"/>
                  <a:gd name="connsiteX15" fmla="*/ 2636356 w 4903694"/>
                  <a:gd name="connsiteY15" fmla="*/ 2300424 h 4903694"/>
                  <a:gd name="connsiteX16" fmla="*/ 4487500 w 4903694"/>
                  <a:gd name="connsiteY16" fmla="*/ 1085181 h 4903694"/>
                  <a:gd name="connsiteX17" fmla="*/ 4493107 w 4903694"/>
                  <a:gd name="connsiteY17" fmla="*/ 1094411 h 4903694"/>
                  <a:gd name="connsiteX18" fmla="*/ 2662351 w 4903694"/>
                  <a:gd name="connsiteY18" fmla="*/ 2339328 h 4903694"/>
                  <a:gd name="connsiteX19" fmla="*/ 4715072 w 4903694"/>
                  <a:gd name="connsiteY19" fmla="*/ 1508559 h 4903694"/>
                  <a:gd name="connsiteX20" fmla="*/ 4718784 w 4903694"/>
                  <a:gd name="connsiteY20" fmla="*/ 1518700 h 4903694"/>
                  <a:gd name="connsiteX21" fmla="*/ 2680258 w 4903694"/>
                  <a:gd name="connsiteY21" fmla="*/ 2382560 h 4903694"/>
                  <a:gd name="connsiteX22" fmla="*/ 4855487 w 4903694"/>
                  <a:gd name="connsiteY22" fmla="*/ 1968237 h 4903694"/>
                  <a:gd name="connsiteX23" fmla="*/ 4857117 w 4903694"/>
                  <a:gd name="connsiteY23" fmla="*/ 1978915 h 4903694"/>
                  <a:gd name="connsiteX24" fmla="*/ 2689385 w 4903694"/>
                  <a:gd name="connsiteY24" fmla="*/ 2428450 h 4903694"/>
                  <a:gd name="connsiteX25" fmla="*/ 4903422 w 4903694"/>
                  <a:gd name="connsiteY25" fmla="*/ 2446451 h 4903694"/>
                  <a:gd name="connsiteX26" fmla="*/ 4903694 w 4903694"/>
                  <a:gd name="connsiteY26" fmla="*/ 2451847 h 4903694"/>
                  <a:gd name="connsiteX27" fmla="*/ 4903422 w 4903694"/>
                  <a:gd name="connsiteY27" fmla="*/ 2457243 h 4903694"/>
                  <a:gd name="connsiteX28" fmla="*/ 2689385 w 4903694"/>
                  <a:gd name="connsiteY28" fmla="*/ 2475243 h 4903694"/>
                  <a:gd name="connsiteX29" fmla="*/ 4857117 w 4903694"/>
                  <a:gd name="connsiteY29" fmla="*/ 2924779 h 4903694"/>
                  <a:gd name="connsiteX30" fmla="*/ 4855488 w 4903694"/>
                  <a:gd name="connsiteY30" fmla="*/ 2935457 h 4903694"/>
                  <a:gd name="connsiteX31" fmla="*/ 2680258 w 4903694"/>
                  <a:gd name="connsiteY31" fmla="*/ 2521133 h 4903694"/>
                  <a:gd name="connsiteX32" fmla="*/ 4718784 w 4903694"/>
                  <a:gd name="connsiteY32" fmla="*/ 3384993 h 4903694"/>
                  <a:gd name="connsiteX33" fmla="*/ 4715072 w 4903694"/>
                  <a:gd name="connsiteY33" fmla="*/ 3395134 h 4903694"/>
                  <a:gd name="connsiteX34" fmla="*/ 2662351 w 4903694"/>
                  <a:gd name="connsiteY34" fmla="*/ 2564365 h 4903694"/>
                  <a:gd name="connsiteX35" fmla="*/ 4493108 w 4903694"/>
                  <a:gd name="connsiteY35" fmla="*/ 3809282 h 4903694"/>
                  <a:gd name="connsiteX36" fmla="*/ 4487500 w 4903694"/>
                  <a:gd name="connsiteY36" fmla="*/ 3818512 h 4903694"/>
                  <a:gd name="connsiteX37" fmla="*/ 2636356 w 4903694"/>
                  <a:gd name="connsiteY37" fmla="*/ 2603269 h 4903694"/>
                  <a:gd name="connsiteX38" fmla="*/ 4189198 w 4903694"/>
                  <a:gd name="connsiteY38" fmla="*/ 4181568 h 4903694"/>
                  <a:gd name="connsiteX39" fmla="*/ 4185565 w 4903694"/>
                  <a:gd name="connsiteY39" fmla="*/ 4185565 h 4903694"/>
                  <a:gd name="connsiteX40" fmla="*/ 4181568 w 4903694"/>
                  <a:gd name="connsiteY40" fmla="*/ 4189198 h 4903694"/>
                  <a:gd name="connsiteX41" fmla="*/ 2603269 w 4903694"/>
                  <a:gd name="connsiteY41" fmla="*/ 2636356 h 4903694"/>
                  <a:gd name="connsiteX42" fmla="*/ 3818512 w 4903694"/>
                  <a:gd name="connsiteY42" fmla="*/ 4487500 h 4903694"/>
                  <a:gd name="connsiteX43" fmla="*/ 3809282 w 4903694"/>
                  <a:gd name="connsiteY43" fmla="*/ 4493108 h 4903694"/>
                  <a:gd name="connsiteX44" fmla="*/ 2564365 w 4903694"/>
                  <a:gd name="connsiteY44" fmla="*/ 2662351 h 4903694"/>
                  <a:gd name="connsiteX45" fmla="*/ 3395134 w 4903694"/>
                  <a:gd name="connsiteY45" fmla="*/ 4715072 h 4903694"/>
                  <a:gd name="connsiteX46" fmla="*/ 3384993 w 4903694"/>
                  <a:gd name="connsiteY46" fmla="*/ 4718784 h 4903694"/>
                  <a:gd name="connsiteX47" fmla="*/ 2521133 w 4903694"/>
                  <a:gd name="connsiteY47" fmla="*/ 2680258 h 4903694"/>
                  <a:gd name="connsiteX48" fmla="*/ 2935457 w 4903694"/>
                  <a:gd name="connsiteY48" fmla="*/ 4855487 h 4903694"/>
                  <a:gd name="connsiteX49" fmla="*/ 2924779 w 4903694"/>
                  <a:gd name="connsiteY49" fmla="*/ 4857117 h 4903694"/>
                  <a:gd name="connsiteX50" fmla="*/ 2475243 w 4903694"/>
                  <a:gd name="connsiteY50" fmla="*/ 2689385 h 4903694"/>
                  <a:gd name="connsiteX51" fmla="*/ 2457243 w 4903694"/>
                  <a:gd name="connsiteY51" fmla="*/ 4903422 h 4903694"/>
                  <a:gd name="connsiteX52" fmla="*/ 2451847 w 4903694"/>
                  <a:gd name="connsiteY52" fmla="*/ 4903694 h 4903694"/>
                  <a:gd name="connsiteX53" fmla="*/ 2446451 w 4903694"/>
                  <a:gd name="connsiteY53" fmla="*/ 4903422 h 4903694"/>
                  <a:gd name="connsiteX54" fmla="*/ 2428450 w 4903694"/>
                  <a:gd name="connsiteY54" fmla="*/ 2689385 h 4903694"/>
                  <a:gd name="connsiteX55" fmla="*/ 1978915 w 4903694"/>
                  <a:gd name="connsiteY55" fmla="*/ 4857117 h 4903694"/>
                  <a:gd name="connsiteX56" fmla="*/ 1968237 w 4903694"/>
                  <a:gd name="connsiteY56" fmla="*/ 4855487 h 4903694"/>
                  <a:gd name="connsiteX57" fmla="*/ 2382560 w 4903694"/>
                  <a:gd name="connsiteY57" fmla="*/ 2680258 h 4903694"/>
                  <a:gd name="connsiteX58" fmla="*/ 1518700 w 4903694"/>
                  <a:gd name="connsiteY58" fmla="*/ 4718784 h 4903694"/>
                  <a:gd name="connsiteX59" fmla="*/ 1508559 w 4903694"/>
                  <a:gd name="connsiteY59" fmla="*/ 4715072 h 4903694"/>
                  <a:gd name="connsiteX60" fmla="*/ 2339328 w 4903694"/>
                  <a:gd name="connsiteY60" fmla="*/ 2662351 h 4903694"/>
                  <a:gd name="connsiteX61" fmla="*/ 1094411 w 4903694"/>
                  <a:gd name="connsiteY61" fmla="*/ 4493107 h 4903694"/>
                  <a:gd name="connsiteX62" fmla="*/ 1085181 w 4903694"/>
                  <a:gd name="connsiteY62" fmla="*/ 4487500 h 4903694"/>
                  <a:gd name="connsiteX63" fmla="*/ 2300424 w 4903694"/>
                  <a:gd name="connsiteY63" fmla="*/ 2636356 h 4903694"/>
                  <a:gd name="connsiteX64" fmla="*/ 722126 w 4903694"/>
                  <a:gd name="connsiteY64" fmla="*/ 4189198 h 4903694"/>
                  <a:gd name="connsiteX65" fmla="*/ 718129 w 4903694"/>
                  <a:gd name="connsiteY65" fmla="*/ 4185565 h 4903694"/>
                  <a:gd name="connsiteX66" fmla="*/ 714496 w 4903694"/>
                  <a:gd name="connsiteY66" fmla="*/ 4181567 h 4903694"/>
                  <a:gd name="connsiteX67" fmla="*/ 2267337 w 4903694"/>
                  <a:gd name="connsiteY67" fmla="*/ 2603269 h 4903694"/>
                  <a:gd name="connsiteX68" fmla="*/ 416194 w 4903694"/>
                  <a:gd name="connsiteY68" fmla="*/ 3818512 h 4903694"/>
                  <a:gd name="connsiteX69" fmla="*/ 410586 w 4903694"/>
                  <a:gd name="connsiteY69" fmla="*/ 3809282 h 4903694"/>
                  <a:gd name="connsiteX70" fmla="*/ 2241342 w 4903694"/>
                  <a:gd name="connsiteY70" fmla="*/ 2564365 h 4903694"/>
                  <a:gd name="connsiteX71" fmla="*/ 188622 w 4903694"/>
                  <a:gd name="connsiteY71" fmla="*/ 3395134 h 4903694"/>
                  <a:gd name="connsiteX72" fmla="*/ 184910 w 4903694"/>
                  <a:gd name="connsiteY72" fmla="*/ 3384993 h 4903694"/>
                  <a:gd name="connsiteX73" fmla="*/ 2223435 w 4903694"/>
                  <a:gd name="connsiteY73" fmla="*/ 2521133 h 4903694"/>
                  <a:gd name="connsiteX74" fmla="*/ 48207 w 4903694"/>
                  <a:gd name="connsiteY74" fmla="*/ 2935457 h 4903694"/>
                  <a:gd name="connsiteX75" fmla="*/ 46577 w 4903694"/>
                  <a:gd name="connsiteY75" fmla="*/ 2924778 h 4903694"/>
                  <a:gd name="connsiteX76" fmla="*/ 2214308 w 4903694"/>
                  <a:gd name="connsiteY76" fmla="*/ 2475243 h 4903694"/>
                  <a:gd name="connsiteX77" fmla="*/ 273 w 4903694"/>
                  <a:gd name="connsiteY77" fmla="*/ 2457243 h 4903694"/>
                  <a:gd name="connsiteX78" fmla="*/ 0 w 4903694"/>
                  <a:gd name="connsiteY78" fmla="*/ 2451847 h 4903694"/>
                  <a:gd name="connsiteX79" fmla="*/ 273 w 4903694"/>
                  <a:gd name="connsiteY79" fmla="*/ 2446451 h 4903694"/>
                  <a:gd name="connsiteX80" fmla="*/ 2214308 w 4903694"/>
                  <a:gd name="connsiteY80" fmla="*/ 2428450 h 4903694"/>
                  <a:gd name="connsiteX81" fmla="*/ 46577 w 4903694"/>
                  <a:gd name="connsiteY81" fmla="*/ 1978915 h 4903694"/>
                  <a:gd name="connsiteX82" fmla="*/ 48207 w 4903694"/>
                  <a:gd name="connsiteY82" fmla="*/ 1968237 h 4903694"/>
                  <a:gd name="connsiteX83" fmla="*/ 2223435 w 4903694"/>
                  <a:gd name="connsiteY83" fmla="*/ 2382560 h 4903694"/>
                  <a:gd name="connsiteX84" fmla="*/ 184911 w 4903694"/>
                  <a:gd name="connsiteY84" fmla="*/ 1518701 h 4903694"/>
                  <a:gd name="connsiteX85" fmla="*/ 188622 w 4903694"/>
                  <a:gd name="connsiteY85" fmla="*/ 1508560 h 4903694"/>
                  <a:gd name="connsiteX86" fmla="*/ 2241342 w 4903694"/>
                  <a:gd name="connsiteY86" fmla="*/ 2339328 h 4903694"/>
                  <a:gd name="connsiteX87" fmla="*/ 410587 w 4903694"/>
                  <a:gd name="connsiteY87" fmla="*/ 1094412 h 4903694"/>
                  <a:gd name="connsiteX88" fmla="*/ 416194 w 4903694"/>
                  <a:gd name="connsiteY88" fmla="*/ 1085182 h 4903694"/>
                  <a:gd name="connsiteX89" fmla="*/ 2267337 w 4903694"/>
                  <a:gd name="connsiteY89" fmla="*/ 2300424 h 4903694"/>
                  <a:gd name="connsiteX90" fmla="*/ 714496 w 4903694"/>
                  <a:gd name="connsiteY90" fmla="*/ 722127 h 4903694"/>
                  <a:gd name="connsiteX91" fmla="*/ 718129 w 4903694"/>
                  <a:gd name="connsiteY91" fmla="*/ 718129 h 4903694"/>
                  <a:gd name="connsiteX92" fmla="*/ 722127 w 4903694"/>
                  <a:gd name="connsiteY92" fmla="*/ 714496 h 4903694"/>
                  <a:gd name="connsiteX93" fmla="*/ 2300424 w 4903694"/>
                  <a:gd name="connsiteY93" fmla="*/ 2267337 h 4903694"/>
                  <a:gd name="connsiteX94" fmla="*/ 1085182 w 4903694"/>
                  <a:gd name="connsiteY94" fmla="*/ 416194 h 4903694"/>
                  <a:gd name="connsiteX95" fmla="*/ 1094412 w 4903694"/>
                  <a:gd name="connsiteY95" fmla="*/ 410587 h 4903694"/>
                  <a:gd name="connsiteX96" fmla="*/ 2339328 w 4903694"/>
                  <a:gd name="connsiteY96" fmla="*/ 2241342 h 4903694"/>
                  <a:gd name="connsiteX97" fmla="*/ 1508560 w 4903694"/>
                  <a:gd name="connsiteY97" fmla="*/ 188622 h 4903694"/>
                  <a:gd name="connsiteX98" fmla="*/ 1518701 w 4903694"/>
                  <a:gd name="connsiteY98" fmla="*/ 184911 h 4903694"/>
                  <a:gd name="connsiteX99" fmla="*/ 2382560 w 4903694"/>
                  <a:gd name="connsiteY99" fmla="*/ 2223435 h 4903694"/>
                  <a:gd name="connsiteX100" fmla="*/ 1968237 w 4903694"/>
                  <a:gd name="connsiteY100" fmla="*/ 48207 h 4903694"/>
                  <a:gd name="connsiteX101" fmla="*/ 1978915 w 4903694"/>
                  <a:gd name="connsiteY101" fmla="*/ 46577 h 4903694"/>
                  <a:gd name="connsiteX102" fmla="*/ 2428450 w 4903694"/>
                  <a:gd name="connsiteY102" fmla="*/ 2214308 h 4903694"/>
                  <a:gd name="connsiteX103" fmla="*/ 2446451 w 4903694"/>
                  <a:gd name="connsiteY103" fmla="*/ 273 h 490369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  <a:cxn ang="0">
                    <a:pos x="connsiteX42" y="connsiteY42"/>
                  </a:cxn>
                  <a:cxn ang="0">
                    <a:pos x="connsiteX43" y="connsiteY43"/>
                  </a:cxn>
                  <a:cxn ang="0">
                    <a:pos x="connsiteX44" y="connsiteY44"/>
                  </a:cxn>
                  <a:cxn ang="0">
                    <a:pos x="connsiteX45" y="connsiteY45"/>
                  </a:cxn>
                  <a:cxn ang="0">
                    <a:pos x="connsiteX46" y="connsiteY46"/>
                  </a:cxn>
                  <a:cxn ang="0">
                    <a:pos x="connsiteX47" y="connsiteY47"/>
                  </a:cxn>
                  <a:cxn ang="0">
                    <a:pos x="connsiteX48" y="connsiteY48"/>
                  </a:cxn>
                  <a:cxn ang="0">
                    <a:pos x="connsiteX49" y="connsiteY49"/>
                  </a:cxn>
                  <a:cxn ang="0">
                    <a:pos x="connsiteX50" y="connsiteY50"/>
                  </a:cxn>
                  <a:cxn ang="0">
                    <a:pos x="connsiteX51" y="connsiteY51"/>
                  </a:cxn>
                  <a:cxn ang="0">
                    <a:pos x="connsiteX52" y="connsiteY52"/>
                  </a:cxn>
                  <a:cxn ang="0">
                    <a:pos x="connsiteX53" y="connsiteY53"/>
                  </a:cxn>
                  <a:cxn ang="0">
                    <a:pos x="connsiteX54" y="connsiteY54"/>
                  </a:cxn>
                  <a:cxn ang="0">
                    <a:pos x="connsiteX55" y="connsiteY55"/>
                  </a:cxn>
                  <a:cxn ang="0">
                    <a:pos x="connsiteX56" y="connsiteY56"/>
                  </a:cxn>
                  <a:cxn ang="0">
                    <a:pos x="connsiteX57" y="connsiteY57"/>
                  </a:cxn>
                  <a:cxn ang="0">
                    <a:pos x="connsiteX58" y="connsiteY58"/>
                  </a:cxn>
                  <a:cxn ang="0">
                    <a:pos x="connsiteX59" y="connsiteY59"/>
                  </a:cxn>
                  <a:cxn ang="0">
                    <a:pos x="connsiteX60" y="connsiteY60"/>
                  </a:cxn>
                  <a:cxn ang="0">
                    <a:pos x="connsiteX61" y="connsiteY61"/>
                  </a:cxn>
                  <a:cxn ang="0">
                    <a:pos x="connsiteX62" y="connsiteY62"/>
                  </a:cxn>
                  <a:cxn ang="0">
                    <a:pos x="connsiteX63" y="connsiteY63"/>
                  </a:cxn>
                  <a:cxn ang="0">
                    <a:pos x="connsiteX64" y="connsiteY64"/>
                  </a:cxn>
                  <a:cxn ang="0">
                    <a:pos x="connsiteX65" y="connsiteY65"/>
                  </a:cxn>
                  <a:cxn ang="0">
                    <a:pos x="connsiteX66" y="connsiteY66"/>
                  </a:cxn>
                  <a:cxn ang="0">
                    <a:pos x="connsiteX67" y="connsiteY67"/>
                  </a:cxn>
                  <a:cxn ang="0">
                    <a:pos x="connsiteX68" y="connsiteY68"/>
                  </a:cxn>
                  <a:cxn ang="0">
                    <a:pos x="connsiteX69" y="connsiteY69"/>
                  </a:cxn>
                  <a:cxn ang="0">
                    <a:pos x="connsiteX70" y="connsiteY70"/>
                  </a:cxn>
                  <a:cxn ang="0">
                    <a:pos x="connsiteX71" y="connsiteY71"/>
                  </a:cxn>
                  <a:cxn ang="0">
                    <a:pos x="connsiteX72" y="connsiteY72"/>
                  </a:cxn>
                  <a:cxn ang="0">
                    <a:pos x="connsiteX73" y="connsiteY73"/>
                  </a:cxn>
                  <a:cxn ang="0">
                    <a:pos x="connsiteX74" y="connsiteY74"/>
                  </a:cxn>
                  <a:cxn ang="0">
                    <a:pos x="connsiteX75" y="connsiteY75"/>
                  </a:cxn>
                  <a:cxn ang="0">
                    <a:pos x="connsiteX76" y="connsiteY76"/>
                  </a:cxn>
                  <a:cxn ang="0">
                    <a:pos x="connsiteX77" y="connsiteY77"/>
                  </a:cxn>
                  <a:cxn ang="0">
                    <a:pos x="connsiteX78" y="connsiteY78"/>
                  </a:cxn>
                  <a:cxn ang="0">
                    <a:pos x="connsiteX79" y="connsiteY79"/>
                  </a:cxn>
                  <a:cxn ang="0">
                    <a:pos x="connsiteX80" y="connsiteY80"/>
                  </a:cxn>
                  <a:cxn ang="0">
                    <a:pos x="connsiteX81" y="connsiteY81"/>
                  </a:cxn>
                  <a:cxn ang="0">
                    <a:pos x="connsiteX82" y="connsiteY82"/>
                  </a:cxn>
                  <a:cxn ang="0">
                    <a:pos x="connsiteX83" y="connsiteY83"/>
                  </a:cxn>
                  <a:cxn ang="0">
                    <a:pos x="connsiteX84" y="connsiteY84"/>
                  </a:cxn>
                  <a:cxn ang="0">
                    <a:pos x="connsiteX85" y="connsiteY85"/>
                  </a:cxn>
                  <a:cxn ang="0">
                    <a:pos x="connsiteX86" y="connsiteY86"/>
                  </a:cxn>
                  <a:cxn ang="0">
                    <a:pos x="connsiteX87" y="connsiteY87"/>
                  </a:cxn>
                  <a:cxn ang="0">
                    <a:pos x="connsiteX88" y="connsiteY88"/>
                  </a:cxn>
                  <a:cxn ang="0">
                    <a:pos x="connsiteX89" y="connsiteY89"/>
                  </a:cxn>
                  <a:cxn ang="0">
                    <a:pos x="connsiteX90" y="connsiteY90"/>
                  </a:cxn>
                  <a:cxn ang="0">
                    <a:pos x="connsiteX91" y="connsiteY91"/>
                  </a:cxn>
                  <a:cxn ang="0">
                    <a:pos x="connsiteX92" y="connsiteY92"/>
                  </a:cxn>
                  <a:cxn ang="0">
                    <a:pos x="connsiteX93" y="connsiteY93"/>
                  </a:cxn>
                  <a:cxn ang="0">
                    <a:pos x="connsiteX94" y="connsiteY94"/>
                  </a:cxn>
                  <a:cxn ang="0">
                    <a:pos x="connsiteX95" y="connsiteY95"/>
                  </a:cxn>
                  <a:cxn ang="0">
                    <a:pos x="connsiteX96" y="connsiteY96"/>
                  </a:cxn>
                  <a:cxn ang="0">
                    <a:pos x="connsiteX97" y="connsiteY97"/>
                  </a:cxn>
                  <a:cxn ang="0">
                    <a:pos x="connsiteX98" y="connsiteY98"/>
                  </a:cxn>
                  <a:cxn ang="0">
                    <a:pos x="connsiteX99" y="connsiteY99"/>
                  </a:cxn>
                  <a:cxn ang="0">
                    <a:pos x="connsiteX100" y="connsiteY100"/>
                  </a:cxn>
                  <a:cxn ang="0">
                    <a:pos x="connsiteX101" y="connsiteY101"/>
                  </a:cxn>
                  <a:cxn ang="0">
                    <a:pos x="connsiteX102" y="connsiteY102"/>
                  </a:cxn>
                  <a:cxn ang="0">
                    <a:pos x="connsiteX103" y="connsiteY103"/>
                  </a:cxn>
                </a:cxnLst>
                <a:rect l="l" t="t" r="r" b="b"/>
                <a:pathLst>
                  <a:path w="4903694" h="4903694">
                    <a:moveTo>
                      <a:pt x="2451847" y="0"/>
                    </a:moveTo>
                    <a:lnTo>
                      <a:pt x="2457243" y="273"/>
                    </a:lnTo>
                    <a:lnTo>
                      <a:pt x="2475243" y="2214308"/>
                    </a:lnTo>
                    <a:lnTo>
                      <a:pt x="2924779" y="46577"/>
                    </a:lnTo>
                    <a:lnTo>
                      <a:pt x="2935457" y="48207"/>
                    </a:lnTo>
                    <a:lnTo>
                      <a:pt x="2521133" y="2223435"/>
                    </a:lnTo>
                    <a:lnTo>
                      <a:pt x="3384993" y="184910"/>
                    </a:lnTo>
                    <a:lnTo>
                      <a:pt x="3395134" y="188622"/>
                    </a:lnTo>
                    <a:lnTo>
                      <a:pt x="2564365" y="2241342"/>
                    </a:lnTo>
                    <a:lnTo>
                      <a:pt x="3809282" y="410586"/>
                    </a:lnTo>
                    <a:lnTo>
                      <a:pt x="3818512" y="416194"/>
                    </a:lnTo>
                    <a:lnTo>
                      <a:pt x="2603269" y="2267337"/>
                    </a:lnTo>
                    <a:lnTo>
                      <a:pt x="4181567" y="714496"/>
                    </a:lnTo>
                    <a:lnTo>
                      <a:pt x="4185565" y="718129"/>
                    </a:lnTo>
                    <a:lnTo>
                      <a:pt x="4189198" y="722126"/>
                    </a:lnTo>
                    <a:lnTo>
                      <a:pt x="2636356" y="2300424"/>
                    </a:lnTo>
                    <a:lnTo>
                      <a:pt x="4487500" y="1085181"/>
                    </a:lnTo>
                    <a:lnTo>
                      <a:pt x="4493107" y="1094411"/>
                    </a:lnTo>
                    <a:lnTo>
                      <a:pt x="2662351" y="2339328"/>
                    </a:lnTo>
                    <a:lnTo>
                      <a:pt x="4715072" y="1508559"/>
                    </a:lnTo>
                    <a:lnTo>
                      <a:pt x="4718784" y="1518700"/>
                    </a:lnTo>
                    <a:lnTo>
                      <a:pt x="2680258" y="2382560"/>
                    </a:lnTo>
                    <a:lnTo>
                      <a:pt x="4855487" y="1968237"/>
                    </a:lnTo>
                    <a:lnTo>
                      <a:pt x="4857117" y="1978915"/>
                    </a:lnTo>
                    <a:lnTo>
                      <a:pt x="2689385" y="2428450"/>
                    </a:lnTo>
                    <a:lnTo>
                      <a:pt x="4903422" y="2446451"/>
                    </a:lnTo>
                    <a:lnTo>
                      <a:pt x="4903694" y="2451847"/>
                    </a:lnTo>
                    <a:lnTo>
                      <a:pt x="4903422" y="2457243"/>
                    </a:lnTo>
                    <a:lnTo>
                      <a:pt x="2689385" y="2475243"/>
                    </a:lnTo>
                    <a:lnTo>
                      <a:pt x="4857117" y="2924779"/>
                    </a:lnTo>
                    <a:lnTo>
                      <a:pt x="4855488" y="2935457"/>
                    </a:lnTo>
                    <a:lnTo>
                      <a:pt x="2680258" y="2521133"/>
                    </a:lnTo>
                    <a:lnTo>
                      <a:pt x="4718784" y="3384993"/>
                    </a:lnTo>
                    <a:lnTo>
                      <a:pt x="4715072" y="3395134"/>
                    </a:lnTo>
                    <a:lnTo>
                      <a:pt x="2662351" y="2564365"/>
                    </a:lnTo>
                    <a:lnTo>
                      <a:pt x="4493108" y="3809282"/>
                    </a:lnTo>
                    <a:lnTo>
                      <a:pt x="4487500" y="3818512"/>
                    </a:lnTo>
                    <a:lnTo>
                      <a:pt x="2636356" y="2603269"/>
                    </a:lnTo>
                    <a:lnTo>
                      <a:pt x="4189198" y="4181568"/>
                    </a:lnTo>
                    <a:lnTo>
                      <a:pt x="4185565" y="4185565"/>
                    </a:lnTo>
                    <a:lnTo>
                      <a:pt x="4181568" y="4189198"/>
                    </a:lnTo>
                    <a:lnTo>
                      <a:pt x="2603269" y="2636356"/>
                    </a:lnTo>
                    <a:lnTo>
                      <a:pt x="3818512" y="4487500"/>
                    </a:lnTo>
                    <a:lnTo>
                      <a:pt x="3809282" y="4493108"/>
                    </a:lnTo>
                    <a:lnTo>
                      <a:pt x="2564365" y="2662351"/>
                    </a:lnTo>
                    <a:lnTo>
                      <a:pt x="3395134" y="4715072"/>
                    </a:lnTo>
                    <a:lnTo>
                      <a:pt x="3384993" y="4718784"/>
                    </a:lnTo>
                    <a:lnTo>
                      <a:pt x="2521133" y="2680258"/>
                    </a:lnTo>
                    <a:lnTo>
                      <a:pt x="2935457" y="4855487"/>
                    </a:lnTo>
                    <a:lnTo>
                      <a:pt x="2924779" y="4857117"/>
                    </a:lnTo>
                    <a:lnTo>
                      <a:pt x="2475243" y="2689385"/>
                    </a:lnTo>
                    <a:lnTo>
                      <a:pt x="2457243" y="4903422"/>
                    </a:lnTo>
                    <a:lnTo>
                      <a:pt x="2451847" y="4903694"/>
                    </a:lnTo>
                    <a:lnTo>
                      <a:pt x="2446451" y="4903422"/>
                    </a:lnTo>
                    <a:lnTo>
                      <a:pt x="2428450" y="2689385"/>
                    </a:lnTo>
                    <a:lnTo>
                      <a:pt x="1978915" y="4857117"/>
                    </a:lnTo>
                    <a:lnTo>
                      <a:pt x="1968237" y="4855487"/>
                    </a:lnTo>
                    <a:lnTo>
                      <a:pt x="2382560" y="2680258"/>
                    </a:lnTo>
                    <a:lnTo>
                      <a:pt x="1518700" y="4718784"/>
                    </a:lnTo>
                    <a:lnTo>
                      <a:pt x="1508559" y="4715072"/>
                    </a:lnTo>
                    <a:lnTo>
                      <a:pt x="2339328" y="2662351"/>
                    </a:lnTo>
                    <a:lnTo>
                      <a:pt x="1094411" y="4493107"/>
                    </a:lnTo>
                    <a:lnTo>
                      <a:pt x="1085181" y="4487500"/>
                    </a:lnTo>
                    <a:lnTo>
                      <a:pt x="2300424" y="2636356"/>
                    </a:lnTo>
                    <a:lnTo>
                      <a:pt x="722126" y="4189198"/>
                    </a:lnTo>
                    <a:lnTo>
                      <a:pt x="718129" y="4185565"/>
                    </a:lnTo>
                    <a:lnTo>
                      <a:pt x="714496" y="4181567"/>
                    </a:lnTo>
                    <a:lnTo>
                      <a:pt x="2267337" y="2603269"/>
                    </a:lnTo>
                    <a:lnTo>
                      <a:pt x="416194" y="3818512"/>
                    </a:lnTo>
                    <a:lnTo>
                      <a:pt x="410586" y="3809282"/>
                    </a:lnTo>
                    <a:lnTo>
                      <a:pt x="2241342" y="2564365"/>
                    </a:lnTo>
                    <a:lnTo>
                      <a:pt x="188622" y="3395134"/>
                    </a:lnTo>
                    <a:lnTo>
                      <a:pt x="184910" y="3384993"/>
                    </a:lnTo>
                    <a:lnTo>
                      <a:pt x="2223435" y="2521133"/>
                    </a:lnTo>
                    <a:lnTo>
                      <a:pt x="48207" y="2935457"/>
                    </a:lnTo>
                    <a:lnTo>
                      <a:pt x="46577" y="2924778"/>
                    </a:lnTo>
                    <a:lnTo>
                      <a:pt x="2214308" y="2475243"/>
                    </a:lnTo>
                    <a:lnTo>
                      <a:pt x="273" y="2457243"/>
                    </a:lnTo>
                    <a:lnTo>
                      <a:pt x="0" y="2451847"/>
                    </a:lnTo>
                    <a:lnTo>
                      <a:pt x="273" y="2446451"/>
                    </a:lnTo>
                    <a:lnTo>
                      <a:pt x="2214308" y="2428450"/>
                    </a:lnTo>
                    <a:lnTo>
                      <a:pt x="46577" y="1978915"/>
                    </a:lnTo>
                    <a:lnTo>
                      <a:pt x="48207" y="1968237"/>
                    </a:lnTo>
                    <a:lnTo>
                      <a:pt x="2223435" y="2382560"/>
                    </a:lnTo>
                    <a:lnTo>
                      <a:pt x="184911" y="1518701"/>
                    </a:lnTo>
                    <a:lnTo>
                      <a:pt x="188622" y="1508560"/>
                    </a:lnTo>
                    <a:lnTo>
                      <a:pt x="2241342" y="2339328"/>
                    </a:lnTo>
                    <a:lnTo>
                      <a:pt x="410587" y="1094412"/>
                    </a:lnTo>
                    <a:lnTo>
                      <a:pt x="416194" y="1085182"/>
                    </a:lnTo>
                    <a:lnTo>
                      <a:pt x="2267337" y="2300424"/>
                    </a:lnTo>
                    <a:lnTo>
                      <a:pt x="714496" y="722127"/>
                    </a:lnTo>
                    <a:lnTo>
                      <a:pt x="718129" y="718129"/>
                    </a:lnTo>
                    <a:lnTo>
                      <a:pt x="722127" y="714496"/>
                    </a:lnTo>
                    <a:lnTo>
                      <a:pt x="2300424" y="2267337"/>
                    </a:lnTo>
                    <a:lnTo>
                      <a:pt x="1085182" y="416194"/>
                    </a:lnTo>
                    <a:lnTo>
                      <a:pt x="1094412" y="410587"/>
                    </a:lnTo>
                    <a:lnTo>
                      <a:pt x="2339328" y="2241342"/>
                    </a:lnTo>
                    <a:lnTo>
                      <a:pt x="1508560" y="188622"/>
                    </a:lnTo>
                    <a:lnTo>
                      <a:pt x="1518701" y="184911"/>
                    </a:lnTo>
                    <a:lnTo>
                      <a:pt x="2382560" y="2223435"/>
                    </a:lnTo>
                    <a:lnTo>
                      <a:pt x="1968237" y="48207"/>
                    </a:lnTo>
                    <a:lnTo>
                      <a:pt x="1978915" y="46577"/>
                    </a:lnTo>
                    <a:lnTo>
                      <a:pt x="2428450" y="2214308"/>
                    </a:lnTo>
                    <a:lnTo>
                      <a:pt x="2446451" y="273"/>
                    </a:lnTo>
                    <a:close/>
                  </a:path>
                </a:pathLst>
              </a:custGeom>
              <a:solidFill>
                <a:schemeClr val="bg1">
                  <a:lumMod val="85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1" name="フリーフォーム: 図形 10">
                <a:extLst>
                  <a:ext uri="{FF2B5EF4-FFF2-40B4-BE49-F238E27FC236}">
                    <a16:creationId xmlns:a16="http://schemas.microsoft.com/office/drawing/2014/main" id="{C1D75187-FC55-4AA1-9894-076840F6F3CD}"/>
                  </a:ext>
                </a:extLst>
              </p:cNvPr>
              <p:cNvSpPr/>
              <p:nvPr/>
            </p:nvSpPr>
            <p:spPr>
              <a:xfrm rot="1577863">
                <a:off x="2501153" y="977153"/>
                <a:ext cx="4903694" cy="4903694"/>
              </a:xfrm>
              <a:custGeom>
                <a:avLst/>
                <a:gdLst>
                  <a:gd name="connsiteX0" fmla="*/ 2451847 w 4903694"/>
                  <a:gd name="connsiteY0" fmla="*/ 0 h 4903694"/>
                  <a:gd name="connsiteX1" fmla="*/ 2457243 w 4903694"/>
                  <a:gd name="connsiteY1" fmla="*/ 273 h 4903694"/>
                  <a:gd name="connsiteX2" fmla="*/ 2475243 w 4903694"/>
                  <a:gd name="connsiteY2" fmla="*/ 2214308 h 4903694"/>
                  <a:gd name="connsiteX3" fmla="*/ 2924779 w 4903694"/>
                  <a:gd name="connsiteY3" fmla="*/ 46577 h 4903694"/>
                  <a:gd name="connsiteX4" fmla="*/ 2935457 w 4903694"/>
                  <a:gd name="connsiteY4" fmla="*/ 48207 h 4903694"/>
                  <a:gd name="connsiteX5" fmla="*/ 2521133 w 4903694"/>
                  <a:gd name="connsiteY5" fmla="*/ 2223435 h 4903694"/>
                  <a:gd name="connsiteX6" fmla="*/ 3384993 w 4903694"/>
                  <a:gd name="connsiteY6" fmla="*/ 184910 h 4903694"/>
                  <a:gd name="connsiteX7" fmla="*/ 3395134 w 4903694"/>
                  <a:gd name="connsiteY7" fmla="*/ 188622 h 4903694"/>
                  <a:gd name="connsiteX8" fmla="*/ 2564365 w 4903694"/>
                  <a:gd name="connsiteY8" fmla="*/ 2241342 h 4903694"/>
                  <a:gd name="connsiteX9" fmla="*/ 3809282 w 4903694"/>
                  <a:gd name="connsiteY9" fmla="*/ 410586 h 4903694"/>
                  <a:gd name="connsiteX10" fmla="*/ 3818512 w 4903694"/>
                  <a:gd name="connsiteY10" fmla="*/ 416194 h 4903694"/>
                  <a:gd name="connsiteX11" fmla="*/ 2603269 w 4903694"/>
                  <a:gd name="connsiteY11" fmla="*/ 2267337 h 4903694"/>
                  <a:gd name="connsiteX12" fmla="*/ 4181567 w 4903694"/>
                  <a:gd name="connsiteY12" fmla="*/ 714496 h 4903694"/>
                  <a:gd name="connsiteX13" fmla="*/ 4185565 w 4903694"/>
                  <a:gd name="connsiteY13" fmla="*/ 718129 h 4903694"/>
                  <a:gd name="connsiteX14" fmla="*/ 4189198 w 4903694"/>
                  <a:gd name="connsiteY14" fmla="*/ 722126 h 4903694"/>
                  <a:gd name="connsiteX15" fmla="*/ 2636356 w 4903694"/>
                  <a:gd name="connsiteY15" fmla="*/ 2300424 h 4903694"/>
                  <a:gd name="connsiteX16" fmla="*/ 4487500 w 4903694"/>
                  <a:gd name="connsiteY16" fmla="*/ 1085181 h 4903694"/>
                  <a:gd name="connsiteX17" fmla="*/ 4493107 w 4903694"/>
                  <a:gd name="connsiteY17" fmla="*/ 1094411 h 4903694"/>
                  <a:gd name="connsiteX18" fmla="*/ 2662351 w 4903694"/>
                  <a:gd name="connsiteY18" fmla="*/ 2339328 h 4903694"/>
                  <a:gd name="connsiteX19" fmla="*/ 4715072 w 4903694"/>
                  <a:gd name="connsiteY19" fmla="*/ 1508559 h 4903694"/>
                  <a:gd name="connsiteX20" fmla="*/ 4718784 w 4903694"/>
                  <a:gd name="connsiteY20" fmla="*/ 1518700 h 4903694"/>
                  <a:gd name="connsiteX21" fmla="*/ 2680258 w 4903694"/>
                  <a:gd name="connsiteY21" fmla="*/ 2382560 h 4903694"/>
                  <a:gd name="connsiteX22" fmla="*/ 4855487 w 4903694"/>
                  <a:gd name="connsiteY22" fmla="*/ 1968237 h 4903694"/>
                  <a:gd name="connsiteX23" fmla="*/ 4857117 w 4903694"/>
                  <a:gd name="connsiteY23" fmla="*/ 1978915 h 4903694"/>
                  <a:gd name="connsiteX24" fmla="*/ 2689385 w 4903694"/>
                  <a:gd name="connsiteY24" fmla="*/ 2428450 h 4903694"/>
                  <a:gd name="connsiteX25" fmla="*/ 4903422 w 4903694"/>
                  <a:gd name="connsiteY25" fmla="*/ 2446451 h 4903694"/>
                  <a:gd name="connsiteX26" fmla="*/ 4903694 w 4903694"/>
                  <a:gd name="connsiteY26" fmla="*/ 2451847 h 4903694"/>
                  <a:gd name="connsiteX27" fmla="*/ 4903422 w 4903694"/>
                  <a:gd name="connsiteY27" fmla="*/ 2457243 h 4903694"/>
                  <a:gd name="connsiteX28" fmla="*/ 2689385 w 4903694"/>
                  <a:gd name="connsiteY28" fmla="*/ 2475243 h 4903694"/>
                  <a:gd name="connsiteX29" fmla="*/ 4857117 w 4903694"/>
                  <a:gd name="connsiteY29" fmla="*/ 2924779 h 4903694"/>
                  <a:gd name="connsiteX30" fmla="*/ 4855488 w 4903694"/>
                  <a:gd name="connsiteY30" fmla="*/ 2935457 h 4903694"/>
                  <a:gd name="connsiteX31" fmla="*/ 2680258 w 4903694"/>
                  <a:gd name="connsiteY31" fmla="*/ 2521133 h 4903694"/>
                  <a:gd name="connsiteX32" fmla="*/ 4718784 w 4903694"/>
                  <a:gd name="connsiteY32" fmla="*/ 3384993 h 4903694"/>
                  <a:gd name="connsiteX33" fmla="*/ 4715072 w 4903694"/>
                  <a:gd name="connsiteY33" fmla="*/ 3395134 h 4903694"/>
                  <a:gd name="connsiteX34" fmla="*/ 2662351 w 4903694"/>
                  <a:gd name="connsiteY34" fmla="*/ 2564365 h 4903694"/>
                  <a:gd name="connsiteX35" fmla="*/ 4493108 w 4903694"/>
                  <a:gd name="connsiteY35" fmla="*/ 3809282 h 4903694"/>
                  <a:gd name="connsiteX36" fmla="*/ 4487500 w 4903694"/>
                  <a:gd name="connsiteY36" fmla="*/ 3818512 h 4903694"/>
                  <a:gd name="connsiteX37" fmla="*/ 2636356 w 4903694"/>
                  <a:gd name="connsiteY37" fmla="*/ 2603269 h 4903694"/>
                  <a:gd name="connsiteX38" fmla="*/ 4189198 w 4903694"/>
                  <a:gd name="connsiteY38" fmla="*/ 4181568 h 4903694"/>
                  <a:gd name="connsiteX39" fmla="*/ 4185565 w 4903694"/>
                  <a:gd name="connsiteY39" fmla="*/ 4185565 h 4903694"/>
                  <a:gd name="connsiteX40" fmla="*/ 4181568 w 4903694"/>
                  <a:gd name="connsiteY40" fmla="*/ 4189198 h 4903694"/>
                  <a:gd name="connsiteX41" fmla="*/ 2603269 w 4903694"/>
                  <a:gd name="connsiteY41" fmla="*/ 2636356 h 4903694"/>
                  <a:gd name="connsiteX42" fmla="*/ 3818512 w 4903694"/>
                  <a:gd name="connsiteY42" fmla="*/ 4487500 h 4903694"/>
                  <a:gd name="connsiteX43" fmla="*/ 3809282 w 4903694"/>
                  <a:gd name="connsiteY43" fmla="*/ 4493108 h 4903694"/>
                  <a:gd name="connsiteX44" fmla="*/ 2564365 w 4903694"/>
                  <a:gd name="connsiteY44" fmla="*/ 2662351 h 4903694"/>
                  <a:gd name="connsiteX45" fmla="*/ 3395134 w 4903694"/>
                  <a:gd name="connsiteY45" fmla="*/ 4715072 h 4903694"/>
                  <a:gd name="connsiteX46" fmla="*/ 3384993 w 4903694"/>
                  <a:gd name="connsiteY46" fmla="*/ 4718784 h 4903694"/>
                  <a:gd name="connsiteX47" fmla="*/ 2521133 w 4903694"/>
                  <a:gd name="connsiteY47" fmla="*/ 2680258 h 4903694"/>
                  <a:gd name="connsiteX48" fmla="*/ 2935457 w 4903694"/>
                  <a:gd name="connsiteY48" fmla="*/ 4855487 h 4903694"/>
                  <a:gd name="connsiteX49" fmla="*/ 2924779 w 4903694"/>
                  <a:gd name="connsiteY49" fmla="*/ 4857117 h 4903694"/>
                  <a:gd name="connsiteX50" fmla="*/ 2475243 w 4903694"/>
                  <a:gd name="connsiteY50" fmla="*/ 2689385 h 4903694"/>
                  <a:gd name="connsiteX51" fmla="*/ 2457243 w 4903694"/>
                  <a:gd name="connsiteY51" fmla="*/ 4903422 h 4903694"/>
                  <a:gd name="connsiteX52" fmla="*/ 2451847 w 4903694"/>
                  <a:gd name="connsiteY52" fmla="*/ 4903694 h 4903694"/>
                  <a:gd name="connsiteX53" fmla="*/ 2446451 w 4903694"/>
                  <a:gd name="connsiteY53" fmla="*/ 4903422 h 4903694"/>
                  <a:gd name="connsiteX54" fmla="*/ 2428450 w 4903694"/>
                  <a:gd name="connsiteY54" fmla="*/ 2689385 h 4903694"/>
                  <a:gd name="connsiteX55" fmla="*/ 1978915 w 4903694"/>
                  <a:gd name="connsiteY55" fmla="*/ 4857117 h 4903694"/>
                  <a:gd name="connsiteX56" fmla="*/ 1968237 w 4903694"/>
                  <a:gd name="connsiteY56" fmla="*/ 4855487 h 4903694"/>
                  <a:gd name="connsiteX57" fmla="*/ 2382560 w 4903694"/>
                  <a:gd name="connsiteY57" fmla="*/ 2680258 h 4903694"/>
                  <a:gd name="connsiteX58" fmla="*/ 1518700 w 4903694"/>
                  <a:gd name="connsiteY58" fmla="*/ 4718784 h 4903694"/>
                  <a:gd name="connsiteX59" fmla="*/ 1508559 w 4903694"/>
                  <a:gd name="connsiteY59" fmla="*/ 4715072 h 4903694"/>
                  <a:gd name="connsiteX60" fmla="*/ 2339328 w 4903694"/>
                  <a:gd name="connsiteY60" fmla="*/ 2662351 h 4903694"/>
                  <a:gd name="connsiteX61" fmla="*/ 1094411 w 4903694"/>
                  <a:gd name="connsiteY61" fmla="*/ 4493107 h 4903694"/>
                  <a:gd name="connsiteX62" fmla="*/ 1085181 w 4903694"/>
                  <a:gd name="connsiteY62" fmla="*/ 4487500 h 4903694"/>
                  <a:gd name="connsiteX63" fmla="*/ 2300424 w 4903694"/>
                  <a:gd name="connsiteY63" fmla="*/ 2636356 h 4903694"/>
                  <a:gd name="connsiteX64" fmla="*/ 722126 w 4903694"/>
                  <a:gd name="connsiteY64" fmla="*/ 4189198 h 4903694"/>
                  <a:gd name="connsiteX65" fmla="*/ 718129 w 4903694"/>
                  <a:gd name="connsiteY65" fmla="*/ 4185565 h 4903694"/>
                  <a:gd name="connsiteX66" fmla="*/ 714496 w 4903694"/>
                  <a:gd name="connsiteY66" fmla="*/ 4181567 h 4903694"/>
                  <a:gd name="connsiteX67" fmla="*/ 2267337 w 4903694"/>
                  <a:gd name="connsiteY67" fmla="*/ 2603269 h 4903694"/>
                  <a:gd name="connsiteX68" fmla="*/ 416194 w 4903694"/>
                  <a:gd name="connsiteY68" fmla="*/ 3818512 h 4903694"/>
                  <a:gd name="connsiteX69" fmla="*/ 410586 w 4903694"/>
                  <a:gd name="connsiteY69" fmla="*/ 3809282 h 4903694"/>
                  <a:gd name="connsiteX70" fmla="*/ 2241342 w 4903694"/>
                  <a:gd name="connsiteY70" fmla="*/ 2564365 h 4903694"/>
                  <a:gd name="connsiteX71" fmla="*/ 188622 w 4903694"/>
                  <a:gd name="connsiteY71" fmla="*/ 3395134 h 4903694"/>
                  <a:gd name="connsiteX72" fmla="*/ 184910 w 4903694"/>
                  <a:gd name="connsiteY72" fmla="*/ 3384993 h 4903694"/>
                  <a:gd name="connsiteX73" fmla="*/ 2223435 w 4903694"/>
                  <a:gd name="connsiteY73" fmla="*/ 2521133 h 4903694"/>
                  <a:gd name="connsiteX74" fmla="*/ 48207 w 4903694"/>
                  <a:gd name="connsiteY74" fmla="*/ 2935457 h 4903694"/>
                  <a:gd name="connsiteX75" fmla="*/ 46577 w 4903694"/>
                  <a:gd name="connsiteY75" fmla="*/ 2924778 h 4903694"/>
                  <a:gd name="connsiteX76" fmla="*/ 2214308 w 4903694"/>
                  <a:gd name="connsiteY76" fmla="*/ 2475243 h 4903694"/>
                  <a:gd name="connsiteX77" fmla="*/ 273 w 4903694"/>
                  <a:gd name="connsiteY77" fmla="*/ 2457243 h 4903694"/>
                  <a:gd name="connsiteX78" fmla="*/ 0 w 4903694"/>
                  <a:gd name="connsiteY78" fmla="*/ 2451847 h 4903694"/>
                  <a:gd name="connsiteX79" fmla="*/ 273 w 4903694"/>
                  <a:gd name="connsiteY79" fmla="*/ 2446451 h 4903694"/>
                  <a:gd name="connsiteX80" fmla="*/ 2214308 w 4903694"/>
                  <a:gd name="connsiteY80" fmla="*/ 2428450 h 4903694"/>
                  <a:gd name="connsiteX81" fmla="*/ 46577 w 4903694"/>
                  <a:gd name="connsiteY81" fmla="*/ 1978915 h 4903694"/>
                  <a:gd name="connsiteX82" fmla="*/ 48207 w 4903694"/>
                  <a:gd name="connsiteY82" fmla="*/ 1968237 h 4903694"/>
                  <a:gd name="connsiteX83" fmla="*/ 2223435 w 4903694"/>
                  <a:gd name="connsiteY83" fmla="*/ 2382560 h 4903694"/>
                  <a:gd name="connsiteX84" fmla="*/ 184911 w 4903694"/>
                  <a:gd name="connsiteY84" fmla="*/ 1518701 h 4903694"/>
                  <a:gd name="connsiteX85" fmla="*/ 188622 w 4903694"/>
                  <a:gd name="connsiteY85" fmla="*/ 1508560 h 4903694"/>
                  <a:gd name="connsiteX86" fmla="*/ 2241342 w 4903694"/>
                  <a:gd name="connsiteY86" fmla="*/ 2339328 h 4903694"/>
                  <a:gd name="connsiteX87" fmla="*/ 410587 w 4903694"/>
                  <a:gd name="connsiteY87" fmla="*/ 1094412 h 4903694"/>
                  <a:gd name="connsiteX88" fmla="*/ 416194 w 4903694"/>
                  <a:gd name="connsiteY88" fmla="*/ 1085182 h 4903694"/>
                  <a:gd name="connsiteX89" fmla="*/ 2267337 w 4903694"/>
                  <a:gd name="connsiteY89" fmla="*/ 2300424 h 4903694"/>
                  <a:gd name="connsiteX90" fmla="*/ 714496 w 4903694"/>
                  <a:gd name="connsiteY90" fmla="*/ 722127 h 4903694"/>
                  <a:gd name="connsiteX91" fmla="*/ 718129 w 4903694"/>
                  <a:gd name="connsiteY91" fmla="*/ 718129 h 4903694"/>
                  <a:gd name="connsiteX92" fmla="*/ 722127 w 4903694"/>
                  <a:gd name="connsiteY92" fmla="*/ 714496 h 4903694"/>
                  <a:gd name="connsiteX93" fmla="*/ 2300424 w 4903694"/>
                  <a:gd name="connsiteY93" fmla="*/ 2267337 h 4903694"/>
                  <a:gd name="connsiteX94" fmla="*/ 1085182 w 4903694"/>
                  <a:gd name="connsiteY94" fmla="*/ 416194 h 4903694"/>
                  <a:gd name="connsiteX95" fmla="*/ 1094412 w 4903694"/>
                  <a:gd name="connsiteY95" fmla="*/ 410587 h 4903694"/>
                  <a:gd name="connsiteX96" fmla="*/ 2339328 w 4903694"/>
                  <a:gd name="connsiteY96" fmla="*/ 2241342 h 4903694"/>
                  <a:gd name="connsiteX97" fmla="*/ 1508560 w 4903694"/>
                  <a:gd name="connsiteY97" fmla="*/ 188622 h 4903694"/>
                  <a:gd name="connsiteX98" fmla="*/ 1518701 w 4903694"/>
                  <a:gd name="connsiteY98" fmla="*/ 184911 h 4903694"/>
                  <a:gd name="connsiteX99" fmla="*/ 2382560 w 4903694"/>
                  <a:gd name="connsiteY99" fmla="*/ 2223435 h 4903694"/>
                  <a:gd name="connsiteX100" fmla="*/ 1968237 w 4903694"/>
                  <a:gd name="connsiteY100" fmla="*/ 48207 h 4903694"/>
                  <a:gd name="connsiteX101" fmla="*/ 1978915 w 4903694"/>
                  <a:gd name="connsiteY101" fmla="*/ 46577 h 4903694"/>
                  <a:gd name="connsiteX102" fmla="*/ 2428450 w 4903694"/>
                  <a:gd name="connsiteY102" fmla="*/ 2214308 h 4903694"/>
                  <a:gd name="connsiteX103" fmla="*/ 2446451 w 4903694"/>
                  <a:gd name="connsiteY103" fmla="*/ 273 h 490369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  <a:cxn ang="0">
                    <a:pos x="connsiteX42" y="connsiteY42"/>
                  </a:cxn>
                  <a:cxn ang="0">
                    <a:pos x="connsiteX43" y="connsiteY43"/>
                  </a:cxn>
                  <a:cxn ang="0">
                    <a:pos x="connsiteX44" y="connsiteY44"/>
                  </a:cxn>
                  <a:cxn ang="0">
                    <a:pos x="connsiteX45" y="connsiteY45"/>
                  </a:cxn>
                  <a:cxn ang="0">
                    <a:pos x="connsiteX46" y="connsiteY46"/>
                  </a:cxn>
                  <a:cxn ang="0">
                    <a:pos x="connsiteX47" y="connsiteY47"/>
                  </a:cxn>
                  <a:cxn ang="0">
                    <a:pos x="connsiteX48" y="connsiteY48"/>
                  </a:cxn>
                  <a:cxn ang="0">
                    <a:pos x="connsiteX49" y="connsiteY49"/>
                  </a:cxn>
                  <a:cxn ang="0">
                    <a:pos x="connsiteX50" y="connsiteY50"/>
                  </a:cxn>
                  <a:cxn ang="0">
                    <a:pos x="connsiteX51" y="connsiteY51"/>
                  </a:cxn>
                  <a:cxn ang="0">
                    <a:pos x="connsiteX52" y="connsiteY52"/>
                  </a:cxn>
                  <a:cxn ang="0">
                    <a:pos x="connsiteX53" y="connsiteY53"/>
                  </a:cxn>
                  <a:cxn ang="0">
                    <a:pos x="connsiteX54" y="connsiteY54"/>
                  </a:cxn>
                  <a:cxn ang="0">
                    <a:pos x="connsiteX55" y="connsiteY55"/>
                  </a:cxn>
                  <a:cxn ang="0">
                    <a:pos x="connsiteX56" y="connsiteY56"/>
                  </a:cxn>
                  <a:cxn ang="0">
                    <a:pos x="connsiteX57" y="connsiteY57"/>
                  </a:cxn>
                  <a:cxn ang="0">
                    <a:pos x="connsiteX58" y="connsiteY58"/>
                  </a:cxn>
                  <a:cxn ang="0">
                    <a:pos x="connsiteX59" y="connsiteY59"/>
                  </a:cxn>
                  <a:cxn ang="0">
                    <a:pos x="connsiteX60" y="connsiteY60"/>
                  </a:cxn>
                  <a:cxn ang="0">
                    <a:pos x="connsiteX61" y="connsiteY61"/>
                  </a:cxn>
                  <a:cxn ang="0">
                    <a:pos x="connsiteX62" y="connsiteY62"/>
                  </a:cxn>
                  <a:cxn ang="0">
                    <a:pos x="connsiteX63" y="connsiteY63"/>
                  </a:cxn>
                  <a:cxn ang="0">
                    <a:pos x="connsiteX64" y="connsiteY64"/>
                  </a:cxn>
                  <a:cxn ang="0">
                    <a:pos x="connsiteX65" y="connsiteY65"/>
                  </a:cxn>
                  <a:cxn ang="0">
                    <a:pos x="connsiteX66" y="connsiteY66"/>
                  </a:cxn>
                  <a:cxn ang="0">
                    <a:pos x="connsiteX67" y="connsiteY67"/>
                  </a:cxn>
                  <a:cxn ang="0">
                    <a:pos x="connsiteX68" y="connsiteY68"/>
                  </a:cxn>
                  <a:cxn ang="0">
                    <a:pos x="connsiteX69" y="connsiteY69"/>
                  </a:cxn>
                  <a:cxn ang="0">
                    <a:pos x="connsiteX70" y="connsiteY70"/>
                  </a:cxn>
                  <a:cxn ang="0">
                    <a:pos x="connsiteX71" y="connsiteY71"/>
                  </a:cxn>
                  <a:cxn ang="0">
                    <a:pos x="connsiteX72" y="connsiteY72"/>
                  </a:cxn>
                  <a:cxn ang="0">
                    <a:pos x="connsiteX73" y="connsiteY73"/>
                  </a:cxn>
                  <a:cxn ang="0">
                    <a:pos x="connsiteX74" y="connsiteY74"/>
                  </a:cxn>
                  <a:cxn ang="0">
                    <a:pos x="connsiteX75" y="connsiteY75"/>
                  </a:cxn>
                  <a:cxn ang="0">
                    <a:pos x="connsiteX76" y="connsiteY76"/>
                  </a:cxn>
                  <a:cxn ang="0">
                    <a:pos x="connsiteX77" y="connsiteY77"/>
                  </a:cxn>
                  <a:cxn ang="0">
                    <a:pos x="connsiteX78" y="connsiteY78"/>
                  </a:cxn>
                  <a:cxn ang="0">
                    <a:pos x="connsiteX79" y="connsiteY79"/>
                  </a:cxn>
                  <a:cxn ang="0">
                    <a:pos x="connsiteX80" y="connsiteY80"/>
                  </a:cxn>
                  <a:cxn ang="0">
                    <a:pos x="connsiteX81" y="connsiteY81"/>
                  </a:cxn>
                  <a:cxn ang="0">
                    <a:pos x="connsiteX82" y="connsiteY82"/>
                  </a:cxn>
                  <a:cxn ang="0">
                    <a:pos x="connsiteX83" y="connsiteY83"/>
                  </a:cxn>
                  <a:cxn ang="0">
                    <a:pos x="connsiteX84" y="connsiteY84"/>
                  </a:cxn>
                  <a:cxn ang="0">
                    <a:pos x="connsiteX85" y="connsiteY85"/>
                  </a:cxn>
                  <a:cxn ang="0">
                    <a:pos x="connsiteX86" y="connsiteY86"/>
                  </a:cxn>
                  <a:cxn ang="0">
                    <a:pos x="connsiteX87" y="connsiteY87"/>
                  </a:cxn>
                  <a:cxn ang="0">
                    <a:pos x="connsiteX88" y="connsiteY88"/>
                  </a:cxn>
                  <a:cxn ang="0">
                    <a:pos x="connsiteX89" y="connsiteY89"/>
                  </a:cxn>
                  <a:cxn ang="0">
                    <a:pos x="connsiteX90" y="connsiteY90"/>
                  </a:cxn>
                  <a:cxn ang="0">
                    <a:pos x="connsiteX91" y="connsiteY91"/>
                  </a:cxn>
                  <a:cxn ang="0">
                    <a:pos x="connsiteX92" y="connsiteY92"/>
                  </a:cxn>
                  <a:cxn ang="0">
                    <a:pos x="connsiteX93" y="connsiteY93"/>
                  </a:cxn>
                  <a:cxn ang="0">
                    <a:pos x="connsiteX94" y="connsiteY94"/>
                  </a:cxn>
                  <a:cxn ang="0">
                    <a:pos x="connsiteX95" y="connsiteY95"/>
                  </a:cxn>
                  <a:cxn ang="0">
                    <a:pos x="connsiteX96" y="connsiteY96"/>
                  </a:cxn>
                  <a:cxn ang="0">
                    <a:pos x="connsiteX97" y="connsiteY97"/>
                  </a:cxn>
                  <a:cxn ang="0">
                    <a:pos x="connsiteX98" y="connsiteY98"/>
                  </a:cxn>
                  <a:cxn ang="0">
                    <a:pos x="connsiteX99" y="connsiteY99"/>
                  </a:cxn>
                  <a:cxn ang="0">
                    <a:pos x="connsiteX100" y="connsiteY100"/>
                  </a:cxn>
                  <a:cxn ang="0">
                    <a:pos x="connsiteX101" y="connsiteY101"/>
                  </a:cxn>
                  <a:cxn ang="0">
                    <a:pos x="connsiteX102" y="connsiteY102"/>
                  </a:cxn>
                  <a:cxn ang="0">
                    <a:pos x="connsiteX103" y="connsiteY103"/>
                  </a:cxn>
                </a:cxnLst>
                <a:rect l="l" t="t" r="r" b="b"/>
                <a:pathLst>
                  <a:path w="4903694" h="4903694">
                    <a:moveTo>
                      <a:pt x="2451847" y="0"/>
                    </a:moveTo>
                    <a:lnTo>
                      <a:pt x="2457243" y="273"/>
                    </a:lnTo>
                    <a:lnTo>
                      <a:pt x="2475243" y="2214308"/>
                    </a:lnTo>
                    <a:lnTo>
                      <a:pt x="2924779" y="46577"/>
                    </a:lnTo>
                    <a:lnTo>
                      <a:pt x="2935457" y="48207"/>
                    </a:lnTo>
                    <a:lnTo>
                      <a:pt x="2521133" y="2223435"/>
                    </a:lnTo>
                    <a:lnTo>
                      <a:pt x="3384993" y="184910"/>
                    </a:lnTo>
                    <a:lnTo>
                      <a:pt x="3395134" y="188622"/>
                    </a:lnTo>
                    <a:lnTo>
                      <a:pt x="2564365" y="2241342"/>
                    </a:lnTo>
                    <a:lnTo>
                      <a:pt x="3809282" y="410586"/>
                    </a:lnTo>
                    <a:lnTo>
                      <a:pt x="3818512" y="416194"/>
                    </a:lnTo>
                    <a:lnTo>
                      <a:pt x="2603269" y="2267337"/>
                    </a:lnTo>
                    <a:lnTo>
                      <a:pt x="4181567" y="714496"/>
                    </a:lnTo>
                    <a:lnTo>
                      <a:pt x="4185565" y="718129"/>
                    </a:lnTo>
                    <a:lnTo>
                      <a:pt x="4189198" y="722126"/>
                    </a:lnTo>
                    <a:lnTo>
                      <a:pt x="2636356" y="2300424"/>
                    </a:lnTo>
                    <a:lnTo>
                      <a:pt x="4487500" y="1085181"/>
                    </a:lnTo>
                    <a:lnTo>
                      <a:pt x="4493107" y="1094411"/>
                    </a:lnTo>
                    <a:lnTo>
                      <a:pt x="2662351" y="2339328"/>
                    </a:lnTo>
                    <a:lnTo>
                      <a:pt x="4715072" y="1508559"/>
                    </a:lnTo>
                    <a:lnTo>
                      <a:pt x="4718784" y="1518700"/>
                    </a:lnTo>
                    <a:lnTo>
                      <a:pt x="2680258" y="2382560"/>
                    </a:lnTo>
                    <a:lnTo>
                      <a:pt x="4855487" y="1968237"/>
                    </a:lnTo>
                    <a:lnTo>
                      <a:pt x="4857117" y="1978915"/>
                    </a:lnTo>
                    <a:lnTo>
                      <a:pt x="2689385" y="2428450"/>
                    </a:lnTo>
                    <a:lnTo>
                      <a:pt x="4903422" y="2446451"/>
                    </a:lnTo>
                    <a:lnTo>
                      <a:pt x="4903694" y="2451847"/>
                    </a:lnTo>
                    <a:lnTo>
                      <a:pt x="4903422" y="2457243"/>
                    </a:lnTo>
                    <a:lnTo>
                      <a:pt x="2689385" y="2475243"/>
                    </a:lnTo>
                    <a:lnTo>
                      <a:pt x="4857117" y="2924779"/>
                    </a:lnTo>
                    <a:lnTo>
                      <a:pt x="4855488" y="2935457"/>
                    </a:lnTo>
                    <a:lnTo>
                      <a:pt x="2680258" y="2521133"/>
                    </a:lnTo>
                    <a:lnTo>
                      <a:pt x="4718784" y="3384993"/>
                    </a:lnTo>
                    <a:lnTo>
                      <a:pt x="4715072" y="3395134"/>
                    </a:lnTo>
                    <a:lnTo>
                      <a:pt x="2662351" y="2564365"/>
                    </a:lnTo>
                    <a:lnTo>
                      <a:pt x="4493108" y="3809282"/>
                    </a:lnTo>
                    <a:lnTo>
                      <a:pt x="4487500" y="3818512"/>
                    </a:lnTo>
                    <a:lnTo>
                      <a:pt x="2636356" y="2603269"/>
                    </a:lnTo>
                    <a:lnTo>
                      <a:pt x="4189198" y="4181568"/>
                    </a:lnTo>
                    <a:lnTo>
                      <a:pt x="4185565" y="4185565"/>
                    </a:lnTo>
                    <a:lnTo>
                      <a:pt x="4181568" y="4189198"/>
                    </a:lnTo>
                    <a:lnTo>
                      <a:pt x="2603269" y="2636356"/>
                    </a:lnTo>
                    <a:lnTo>
                      <a:pt x="3818512" y="4487500"/>
                    </a:lnTo>
                    <a:lnTo>
                      <a:pt x="3809282" y="4493108"/>
                    </a:lnTo>
                    <a:lnTo>
                      <a:pt x="2564365" y="2662351"/>
                    </a:lnTo>
                    <a:lnTo>
                      <a:pt x="3395134" y="4715072"/>
                    </a:lnTo>
                    <a:lnTo>
                      <a:pt x="3384993" y="4718784"/>
                    </a:lnTo>
                    <a:lnTo>
                      <a:pt x="2521133" y="2680258"/>
                    </a:lnTo>
                    <a:lnTo>
                      <a:pt x="2935457" y="4855487"/>
                    </a:lnTo>
                    <a:lnTo>
                      <a:pt x="2924779" y="4857117"/>
                    </a:lnTo>
                    <a:lnTo>
                      <a:pt x="2475243" y="2689385"/>
                    </a:lnTo>
                    <a:lnTo>
                      <a:pt x="2457243" y="4903422"/>
                    </a:lnTo>
                    <a:lnTo>
                      <a:pt x="2451847" y="4903694"/>
                    </a:lnTo>
                    <a:lnTo>
                      <a:pt x="2446451" y="4903422"/>
                    </a:lnTo>
                    <a:lnTo>
                      <a:pt x="2428450" y="2689385"/>
                    </a:lnTo>
                    <a:lnTo>
                      <a:pt x="1978915" y="4857117"/>
                    </a:lnTo>
                    <a:lnTo>
                      <a:pt x="1968237" y="4855487"/>
                    </a:lnTo>
                    <a:lnTo>
                      <a:pt x="2382560" y="2680258"/>
                    </a:lnTo>
                    <a:lnTo>
                      <a:pt x="1518700" y="4718784"/>
                    </a:lnTo>
                    <a:lnTo>
                      <a:pt x="1508559" y="4715072"/>
                    </a:lnTo>
                    <a:lnTo>
                      <a:pt x="2339328" y="2662351"/>
                    </a:lnTo>
                    <a:lnTo>
                      <a:pt x="1094411" y="4493107"/>
                    </a:lnTo>
                    <a:lnTo>
                      <a:pt x="1085181" y="4487500"/>
                    </a:lnTo>
                    <a:lnTo>
                      <a:pt x="2300424" y="2636356"/>
                    </a:lnTo>
                    <a:lnTo>
                      <a:pt x="722126" y="4189198"/>
                    </a:lnTo>
                    <a:lnTo>
                      <a:pt x="718129" y="4185565"/>
                    </a:lnTo>
                    <a:lnTo>
                      <a:pt x="714496" y="4181567"/>
                    </a:lnTo>
                    <a:lnTo>
                      <a:pt x="2267337" y="2603269"/>
                    </a:lnTo>
                    <a:lnTo>
                      <a:pt x="416194" y="3818512"/>
                    </a:lnTo>
                    <a:lnTo>
                      <a:pt x="410586" y="3809282"/>
                    </a:lnTo>
                    <a:lnTo>
                      <a:pt x="2241342" y="2564365"/>
                    </a:lnTo>
                    <a:lnTo>
                      <a:pt x="188622" y="3395134"/>
                    </a:lnTo>
                    <a:lnTo>
                      <a:pt x="184910" y="3384993"/>
                    </a:lnTo>
                    <a:lnTo>
                      <a:pt x="2223435" y="2521133"/>
                    </a:lnTo>
                    <a:lnTo>
                      <a:pt x="48207" y="2935457"/>
                    </a:lnTo>
                    <a:lnTo>
                      <a:pt x="46577" y="2924778"/>
                    </a:lnTo>
                    <a:lnTo>
                      <a:pt x="2214308" y="2475243"/>
                    </a:lnTo>
                    <a:lnTo>
                      <a:pt x="273" y="2457243"/>
                    </a:lnTo>
                    <a:lnTo>
                      <a:pt x="0" y="2451847"/>
                    </a:lnTo>
                    <a:lnTo>
                      <a:pt x="273" y="2446451"/>
                    </a:lnTo>
                    <a:lnTo>
                      <a:pt x="2214308" y="2428450"/>
                    </a:lnTo>
                    <a:lnTo>
                      <a:pt x="46577" y="1978915"/>
                    </a:lnTo>
                    <a:lnTo>
                      <a:pt x="48207" y="1968237"/>
                    </a:lnTo>
                    <a:lnTo>
                      <a:pt x="2223435" y="2382560"/>
                    </a:lnTo>
                    <a:lnTo>
                      <a:pt x="184911" y="1518701"/>
                    </a:lnTo>
                    <a:lnTo>
                      <a:pt x="188622" y="1508560"/>
                    </a:lnTo>
                    <a:lnTo>
                      <a:pt x="2241342" y="2339328"/>
                    </a:lnTo>
                    <a:lnTo>
                      <a:pt x="410587" y="1094412"/>
                    </a:lnTo>
                    <a:lnTo>
                      <a:pt x="416194" y="1085182"/>
                    </a:lnTo>
                    <a:lnTo>
                      <a:pt x="2267337" y="2300424"/>
                    </a:lnTo>
                    <a:lnTo>
                      <a:pt x="714496" y="722127"/>
                    </a:lnTo>
                    <a:lnTo>
                      <a:pt x="718129" y="718129"/>
                    </a:lnTo>
                    <a:lnTo>
                      <a:pt x="722127" y="714496"/>
                    </a:lnTo>
                    <a:lnTo>
                      <a:pt x="2300424" y="2267337"/>
                    </a:lnTo>
                    <a:lnTo>
                      <a:pt x="1085182" y="416194"/>
                    </a:lnTo>
                    <a:lnTo>
                      <a:pt x="1094412" y="410587"/>
                    </a:lnTo>
                    <a:lnTo>
                      <a:pt x="2339328" y="2241342"/>
                    </a:lnTo>
                    <a:lnTo>
                      <a:pt x="1508560" y="188622"/>
                    </a:lnTo>
                    <a:lnTo>
                      <a:pt x="1518701" y="184911"/>
                    </a:lnTo>
                    <a:lnTo>
                      <a:pt x="2382560" y="2223435"/>
                    </a:lnTo>
                    <a:lnTo>
                      <a:pt x="1968237" y="48207"/>
                    </a:lnTo>
                    <a:lnTo>
                      <a:pt x="1978915" y="46577"/>
                    </a:lnTo>
                    <a:lnTo>
                      <a:pt x="2428450" y="2214308"/>
                    </a:lnTo>
                    <a:lnTo>
                      <a:pt x="2446451" y="273"/>
                    </a:lnTo>
                    <a:close/>
                  </a:path>
                </a:pathLst>
              </a:custGeom>
              <a:solidFill>
                <a:schemeClr val="bg1">
                  <a:lumMod val="95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</p:grpSp>
        <p:sp>
          <p:nvSpPr>
            <p:cNvPr id="8" name="円: 塗りつぶしなし 7">
              <a:extLst>
                <a:ext uri="{FF2B5EF4-FFF2-40B4-BE49-F238E27FC236}">
                  <a16:creationId xmlns:a16="http://schemas.microsoft.com/office/drawing/2014/main" id="{1824078E-1BA3-48B8-9F02-8A569285D6D3}"/>
                </a:ext>
              </a:extLst>
            </p:cNvPr>
            <p:cNvSpPr/>
            <p:nvPr/>
          </p:nvSpPr>
          <p:spPr>
            <a:xfrm>
              <a:off x="2456329" y="932329"/>
              <a:ext cx="4993342" cy="4993342"/>
            </a:xfrm>
            <a:prstGeom prst="donut">
              <a:avLst>
                <a:gd name="adj" fmla="val 1698"/>
              </a:avLst>
            </a:prstGeom>
            <a:solidFill>
              <a:schemeClr val="bg1">
                <a:lumMod val="9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>
                <a:solidFill>
                  <a:schemeClr val="tx1"/>
                </a:solidFill>
              </a:endParaRPr>
            </a:p>
          </p:txBody>
        </p:sp>
        <p:sp>
          <p:nvSpPr>
            <p:cNvPr id="9" name="円: 塗りつぶしなし 8">
              <a:extLst>
                <a:ext uri="{FF2B5EF4-FFF2-40B4-BE49-F238E27FC236}">
                  <a16:creationId xmlns:a16="http://schemas.microsoft.com/office/drawing/2014/main" id="{1DE29F4A-EC71-4263-847D-9CCD3EA7AF9A}"/>
                </a:ext>
              </a:extLst>
            </p:cNvPr>
            <p:cNvSpPr/>
            <p:nvPr/>
          </p:nvSpPr>
          <p:spPr>
            <a:xfrm>
              <a:off x="2187388" y="663388"/>
              <a:ext cx="5531224" cy="5531224"/>
            </a:xfrm>
            <a:prstGeom prst="donut">
              <a:avLst>
                <a:gd name="adj" fmla="val 4897"/>
              </a:avLst>
            </a:prstGeom>
            <a:solidFill>
              <a:schemeClr val="bg1">
                <a:lumMod val="8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>
                <a:solidFill>
                  <a:schemeClr val="tx1"/>
                </a:solidFill>
              </a:endParaRPr>
            </a:p>
          </p:txBody>
        </p:sp>
      </p:grpSp>
      <p:sp>
        <p:nvSpPr>
          <p:cNvPr id="2" name="テキスト ボックス 1">
            <a:extLst>
              <a:ext uri="{FF2B5EF4-FFF2-40B4-BE49-F238E27FC236}">
                <a16:creationId xmlns:a16="http://schemas.microsoft.com/office/drawing/2014/main" id="{05BE83C5-B208-4AB2-88C2-F66B229E5192}"/>
              </a:ext>
            </a:extLst>
          </p:cNvPr>
          <p:cNvSpPr txBox="1"/>
          <p:nvPr/>
        </p:nvSpPr>
        <p:spPr>
          <a:xfrm rot="5400000">
            <a:off x="-1212858" y="2285716"/>
            <a:ext cx="9283713" cy="5347252"/>
          </a:xfrm>
          <a:prstGeom prst="rect">
            <a:avLst/>
          </a:prstGeom>
          <a:noFill/>
        </p:spPr>
        <p:txBody>
          <a:bodyPr vert="eaVert" wrap="none" rtlCol="0">
            <a:prstTxWarp prst="textPlain">
              <a:avLst/>
            </a:prstTxWarp>
            <a:spAutoFit/>
          </a:bodyPr>
          <a:lstStyle/>
          <a:p>
            <a:pPr algn="ctr"/>
            <a:r>
              <a:rPr lang="ja-JP" altLang="en-US" sz="12000" b="1" dirty="0">
                <a:ln w="38100">
                  <a:solidFill>
                    <a:schemeClr val="tx1"/>
                  </a:solidFill>
                </a:ln>
                <a:solidFill>
                  <a:srgbClr val="FFFF00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スピード</a:t>
            </a:r>
            <a:endParaRPr lang="en-US" altLang="ja-JP" sz="12000" b="1" dirty="0">
              <a:ln w="38100">
                <a:solidFill>
                  <a:schemeClr val="tx1"/>
                </a:solidFill>
              </a:ln>
              <a:solidFill>
                <a:srgbClr val="FFFF00"/>
              </a:solidFill>
              <a:latin typeface="メイリオ" panose="020B0604030504040204" pitchFamily="50" charset="-128"/>
              <a:ea typeface="メイリオ" panose="020B0604030504040204" pitchFamily="50" charset="-128"/>
            </a:endParaRPr>
          </a:p>
          <a:p>
            <a:pPr algn="ctr"/>
            <a:r>
              <a:rPr lang="ja-JP" altLang="en-US" sz="12000" b="1" dirty="0">
                <a:ln w="38100">
                  <a:solidFill>
                    <a:schemeClr val="tx1"/>
                  </a:solidFill>
                </a:ln>
                <a:solidFill>
                  <a:srgbClr val="FF0000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出しすぎ</a:t>
            </a:r>
            <a:endParaRPr lang="en-US" altLang="ja-JP" sz="12000" b="1" dirty="0">
              <a:ln w="38100">
                <a:solidFill>
                  <a:schemeClr val="tx1"/>
                </a:solidFill>
              </a:ln>
              <a:solidFill>
                <a:srgbClr val="FF0000"/>
              </a:solidFill>
              <a:latin typeface="メイリオ" panose="020B0604030504040204" pitchFamily="50" charset="-128"/>
              <a:ea typeface="メイリオ" panose="020B0604030504040204" pitchFamily="50" charset="-128"/>
            </a:endParaRPr>
          </a:p>
          <a:p>
            <a:pPr algn="ctr"/>
            <a:r>
              <a:rPr lang="ja-JP" altLang="en-US" sz="12000" b="1" dirty="0">
                <a:ln w="38100">
                  <a:solidFill>
                    <a:schemeClr val="tx1"/>
                  </a:solidFill>
                </a:ln>
                <a:solidFill>
                  <a:srgbClr val="FF0000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注意</a:t>
            </a:r>
            <a:endParaRPr kumimoji="1" lang="ja-JP" altLang="en-US" sz="12000" b="1" dirty="0">
              <a:solidFill>
                <a:srgbClr val="FF0000"/>
              </a:solidFill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614787505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" name="テキスト ボックス 17">
            <a:extLst>
              <a:ext uri="{FF2B5EF4-FFF2-40B4-BE49-F238E27FC236}">
                <a16:creationId xmlns:a16="http://schemas.microsoft.com/office/drawing/2014/main" id="{6143EED3-7C0E-4975-B1D0-04ABE3648799}"/>
              </a:ext>
            </a:extLst>
          </p:cNvPr>
          <p:cNvSpPr txBox="1"/>
          <p:nvPr/>
        </p:nvSpPr>
        <p:spPr>
          <a:xfrm>
            <a:off x="239279" y="3432982"/>
            <a:ext cx="6372536" cy="3390678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/>
          <a:p>
            <a:pPr algn="ctr"/>
            <a:r>
              <a:rPr lang="ja-JP" altLang="en-US" sz="12000" b="1" dirty="0">
                <a:ln w="38100">
                  <a:noFill/>
                </a:ln>
                <a:solidFill>
                  <a:srgbClr val="FF0000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スピード</a:t>
            </a:r>
            <a:endParaRPr lang="en-US" altLang="ja-JP" sz="12000" b="1" dirty="0">
              <a:ln w="38100">
                <a:noFill/>
              </a:ln>
              <a:solidFill>
                <a:srgbClr val="FF0000"/>
              </a:solidFill>
              <a:latin typeface="メイリオ" panose="020B0604030504040204" pitchFamily="50" charset="-128"/>
              <a:ea typeface="メイリオ" panose="020B0604030504040204" pitchFamily="50" charset="-128"/>
            </a:endParaRPr>
          </a:p>
          <a:p>
            <a:pPr algn="ctr"/>
            <a:r>
              <a:rPr kumimoji="1" lang="ja-JP" altLang="en-US" sz="12000" b="1" dirty="0">
                <a:ln w="38100">
                  <a:noFill/>
                </a:ln>
                <a:solidFill>
                  <a:srgbClr val="FF0000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出しすぎ注意</a:t>
            </a:r>
          </a:p>
        </p:txBody>
      </p:sp>
      <p:grpSp>
        <p:nvGrpSpPr>
          <p:cNvPr id="76" name="グループ化 75">
            <a:extLst>
              <a:ext uri="{FF2B5EF4-FFF2-40B4-BE49-F238E27FC236}">
                <a16:creationId xmlns:a16="http://schemas.microsoft.com/office/drawing/2014/main" id="{7F86D270-A496-4E4C-9189-A806C3D022CB}"/>
              </a:ext>
            </a:extLst>
          </p:cNvPr>
          <p:cNvGrpSpPr/>
          <p:nvPr/>
        </p:nvGrpSpPr>
        <p:grpSpPr>
          <a:xfrm>
            <a:off x="4233300" y="365100"/>
            <a:ext cx="2295140" cy="2662749"/>
            <a:chOff x="-120906" y="-388728"/>
            <a:chExt cx="2955511" cy="3428890"/>
          </a:xfrm>
        </p:grpSpPr>
        <p:sp>
          <p:nvSpPr>
            <p:cNvPr id="77" name="四角形: 上の 2 つの角を丸める 36">
              <a:extLst>
                <a:ext uri="{FF2B5EF4-FFF2-40B4-BE49-F238E27FC236}">
                  <a16:creationId xmlns:a16="http://schemas.microsoft.com/office/drawing/2014/main" id="{0688E476-4A54-4660-94E9-BCAF98394866}"/>
                </a:ext>
              </a:extLst>
            </p:cNvPr>
            <p:cNvSpPr/>
            <p:nvPr/>
          </p:nvSpPr>
          <p:spPr>
            <a:xfrm rot="2700000">
              <a:off x="1310896" y="1045842"/>
              <a:ext cx="236208" cy="368458"/>
            </a:xfrm>
            <a:custGeom>
              <a:avLst/>
              <a:gdLst>
                <a:gd name="connsiteX0" fmla="*/ 118104 w 236207"/>
                <a:gd name="connsiteY0" fmla="*/ 0 h 486562"/>
                <a:gd name="connsiteX1" fmla="*/ 118104 w 236207"/>
                <a:gd name="connsiteY1" fmla="*/ 0 h 486562"/>
                <a:gd name="connsiteX2" fmla="*/ 236208 w 236207"/>
                <a:gd name="connsiteY2" fmla="*/ 118104 h 486562"/>
                <a:gd name="connsiteX3" fmla="*/ 236207 w 236207"/>
                <a:gd name="connsiteY3" fmla="*/ 486562 h 486562"/>
                <a:gd name="connsiteX4" fmla="*/ 236207 w 236207"/>
                <a:gd name="connsiteY4" fmla="*/ 486562 h 486562"/>
                <a:gd name="connsiteX5" fmla="*/ 0 w 236207"/>
                <a:gd name="connsiteY5" fmla="*/ 486562 h 486562"/>
                <a:gd name="connsiteX6" fmla="*/ 0 w 236207"/>
                <a:gd name="connsiteY6" fmla="*/ 486562 h 486562"/>
                <a:gd name="connsiteX7" fmla="*/ 0 w 236207"/>
                <a:gd name="connsiteY7" fmla="*/ 118104 h 486562"/>
                <a:gd name="connsiteX8" fmla="*/ 118104 w 236207"/>
                <a:gd name="connsiteY8" fmla="*/ 0 h 486562"/>
                <a:gd name="connsiteX0" fmla="*/ 118104 w 236208"/>
                <a:gd name="connsiteY0" fmla="*/ 0 h 486562"/>
                <a:gd name="connsiteX1" fmla="*/ 118104 w 236208"/>
                <a:gd name="connsiteY1" fmla="*/ 0 h 486562"/>
                <a:gd name="connsiteX2" fmla="*/ 236208 w 236208"/>
                <a:gd name="connsiteY2" fmla="*/ 118104 h 486562"/>
                <a:gd name="connsiteX3" fmla="*/ 236207 w 236208"/>
                <a:gd name="connsiteY3" fmla="*/ 486562 h 486562"/>
                <a:gd name="connsiteX4" fmla="*/ 236207 w 236208"/>
                <a:gd name="connsiteY4" fmla="*/ 486562 h 486562"/>
                <a:gd name="connsiteX5" fmla="*/ 0 w 236208"/>
                <a:gd name="connsiteY5" fmla="*/ 486562 h 486562"/>
                <a:gd name="connsiteX6" fmla="*/ 0 w 236208"/>
                <a:gd name="connsiteY6" fmla="*/ 486562 h 486562"/>
                <a:gd name="connsiteX7" fmla="*/ 0 w 236208"/>
                <a:gd name="connsiteY7" fmla="*/ 118104 h 486562"/>
                <a:gd name="connsiteX8" fmla="*/ 209544 w 236208"/>
                <a:gd name="connsiteY8" fmla="*/ 91440 h 486562"/>
                <a:gd name="connsiteX0" fmla="*/ 118104 w 236208"/>
                <a:gd name="connsiteY0" fmla="*/ 0 h 486562"/>
                <a:gd name="connsiteX1" fmla="*/ 118104 w 236208"/>
                <a:gd name="connsiteY1" fmla="*/ 0 h 486562"/>
                <a:gd name="connsiteX2" fmla="*/ 236208 w 236208"/>
                <a:gd name="connsiteY2" fmla="*/ 118104 h 486562"/>
                <a:gd name="connsiteX3" fmla="*/ 236207 w 236208"/>
                <a:gd name="connsiteY3" fmla="*/ 486562 h 486562"/>
                <a:gd name="connsiteX4" fmla="*/ 236207 w 236208"/>
                <a:gd name="connsiteY4" fmla="*/ 486562 h 486562"/>
                <a:gd name="connsiteX5" fmla="*/ 0 w 236208"/>
                <a:gd name="connsiteY5" fmla="*/ 486562 h 486562"/>
                <a:gd name="connsiteX6" fmla="*/ 0 w 236208"/>
                <a:gd name="connsiteY6" fmla="*/ 486562 h 486562"/>
                <a:gd name="connsiteX7" fmla="*/ 0 w 236208"/>
                <a:gd name="connsiteY7" fmla="*/ 118104 h 486562"/>
                <a:gd name="connsiteX0" fmla="*/ 118104 w 236208"/>
                <a:gd name="connsiteY0" fmla="*/ 0 h 486562"/>
                <a:gd name="connsiteX1" fmla="*/ 236208 w 236208"/>
                <a:gd name="connsiteY1" fmla="*/ 118104 h 486562"/>
                <a:gd name="connsiteX2" fmla="*/ 236207 w 236208"/>
                <a:gd name="connsiteY2" fmla="*/ 486562 h 486562"/>
                <a:gd name="connsiteX3" fmla="*/ 236207 w 236208"/>
                <a:gd name="connsiteY3" fmla="*/ 486562 h 486562"/>
                <a:gd name="connsiteX4" fmla="*/ 0 w 236208"/>
                <a:gd name="connsiteY4" fmla="*/ 486562 h 486562"/>
                <a:gd name="connsiteX5" fmla="*/ 0 w 236208"/>
                <a:gd name="connsiteY5" fmla="*/ 486562 h 486562"/>
                <a:gd name="connsiteX6" fmla="*/ 0 w 236208"/>
                <a:gd name="connsiteY6" fmla="*/ 118104 h 486562"/>
                <a:gd name="connsiteX0" fmla="*/ 236208 w 236208"/>
                <a:gd name="connsiteY0" fmla="*/ 0 h 368458"/>
                <a:gd name="connsiteX1" fmla="*/ 236207 w 236208"/>
                <a:gd name="connsiteY1" fmla="*/ 368458 h 368458"/>
                <a:gd name="connsiteX2" fmla="*/ 236207 w 236208"/>
                <a:gd name="connsiteY2" fmla="*/ 368458 h 368458"/>
                <a:gd name="connsiteX3" fmla="*/ 0 w 236208"/>
                <a:gd name="connsiteY3" fmla="*/ 368458 h 368458"/>
                <a:gd name="connsiteX4" fmla="*/ 0 w 236208"/>
                <a:gd name="connsiteY4" fmla="*/ 368458 h 368458"/>
                <a:gd name="connsiteX5" fmla="*/ 0 w 236208"/>
                <a:gd name="connsiteY5" fmla="*/ 0 h 36845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236208" h="368458">
                  <a:moveTo>
                    <a:pt x="236208" y="0"/>
                  </a:moveTo>
                  <a:cubicBezTo>
                    <a:pt x="236208" y="122819"/>
                    <a:pt x="236207" y="245639"/>
                    <a:pt x="236207" y="368458"/>
                  </a:cubicBezTo>
                  <a:lnTo>
                    <a:pt x="236207" y="368458"/>
                  </a:lnTo>
                  <a:lnTo>
                    <a:pt x="0" y="368458"/>
                  </a:lnTo>
                  <a:lnTo>
                    <a:pt x="0" y="368458"/>
                  </a:lnTo>
                  <a:lnTo>
                    <a:pt x="0" y="0"/>
                  </a:lnTo>
                </a:path>
              </a:pathLst>
            </a:custGeom>
            <a:solidFill>
              <a:srgbClr val="00B0F0"/>
            </a:solidFill>
            <a:ln w="1905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4572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sp>
          <p:nvSpPr>
            <p:cNvPr id="78" name="フリーフォーム: 図形 77">
              <a:extLst>
                <a:ext uri="{FF2B5EF4-FFF2-40B4-BE49-F238E27FC236}">
                  <a16:creationId xmlns:a16="http://schemas.microsoft.com/office/drawing/2014/main" id="{A182CE03-7BB1-4C9C-AED4-9AA38CE34FF7}"/>
                </a:ext>
              </a:extLst>
            </p:cNvPr>
            <p:cNvSpPr/>
            <p:nvPr/>
          </p:nvSpPr>
          <p:spPr>
            <a:xfrm>
              <a:off x="935672" y="888028"/>
              <a:ext cx="509299" cy="446667"/>
            </a:xfrm>
            <a:custGeom>
              <a:avLst/>
              <a:gdLst>
                <a:gd name="connsiteX0" fmla="*/ 43925 w 509299"/>
                <a:gd name="connsiteY0" fmla="*/ 0 h 446667"/>
                <a:gd name="connsiteX1" fmla="*/ 172250 w 509299"/>
                <a:gd name="connsiteY1" fmla="*/ 0 h 446667"/>
                <a:gd name="connsiteX2" fmla="*/ 216175 w 509299"/>
                <a:gd name="connsiteY2" fmla="*/ 43925 h 446667"/>
                <a:gd name="connsiteX3" fmla="*/ 216175 w 509299"/>
                <a:gd name="connsiteY3" fmla="*/ 87074 h 446667"/>
                <a:gd name="connsiteX4" fmla="*/ 212659 w 509299"/>
                <a:gd name="connsiteY4" fmla="*/ 95563 h 446667"/>
                <a:gd name="connsiteX5" fmla="*/ 486541 w 509299"/>
                <a:gd name="connsiteY5" fmla="*/ 316130 h 446667"/>
                <a:gd name="connsiteX6" fmla="*/ 487617 w 509299"/>
                <a:gd name="connsiteY6" fmla="*/ 419597 h 446667"/>
                <a:gd name="connsiteX7" fmla="*/ 373599 w 509299"/>
                <a:gd name="connsiteY7" fmla="*/ 430099 h 446667"/>
                <a:gd name="connsiteX8" fmla="*/ 119715 w 509299"/>
                <a:gd name="connsiteY8" fmla="*/ 139430 h 446667"/>
                <a:gd name="connsiteX9" fmla="*/ 124473 w 509299"/>
                <a:gd name="connsiteY9" fmla="*/ 134135 h 446667"/>
                <a:gd name="connsiteX10" fmla="*/ 47061 w 509299"/>
                <a:gd name="connsiteY10" fmla="*/ 134135 h 446667"/>
                <a:gd name="connsiteX11" fmla="*/ 0 w 509299"/>
                <a:gd name="connsiteY11" fmla="*/ 87074 h 446667"/>
                <a:gd name="connsiteX12" fmla="*/ 0 w 509299"/>
                <a:gd name="connsiteY12" fmla="*/ 43925 h 446667"/>
                <a:gd name="connsiteX13" fmla="*/ 43925 w 509299"/>
                <a:gd name="connsiteY13" fmla="*/ 0 h 446667"/>
                <a:gd name="connsiteX0" fmla="*/ 43925 w 509299"/>
                <a:gd name="connsiteY0" fmla="*/ 0 h 446667"/>
                <a:gd name="connsiteX1" fmla="*/ 172250 w 509299"/>
                <a:gd name="connsiteY1" fmla="*/ 0 h 446667"/>
                <a:gd name="connsiteX2" fmla="*/ 216175 w 509299"/>
                <a:gd name="connsiteY2" fmla="*/ 43925 h 446667"/>
                <a:gd name="connsiteX3" fmla="*/ 216175 w 509299"/>
                <a:gd name="connsiteY3" fmla="*/ 87074 h 446667"/>
                <a:gd name="connsiteX4" fmla="*/ 212659 w 509299"/>
                <a:gd name="connsiteY4" fmla="*/ 95563 h 446667"/>
                <a:gd name="connsiteX5" fmla="*/ 486541 w 509299"/>
                <a:gd name="connsiteY5" fmla="*/ 316130 h 446667"/>
                <a:gd name="connsiteX6" fmla="*/ 487617 w 509299"/>
                <a:gd name="connsiteY6" fmla="*/ 419597 h 446667"/>
                <a:gd name="connsiteX7" fmla="*/ 373599 w 509299"/>
                <a:gd name="connsiteY7" fmla="*/ 430099 h 446667"/>
                <a:gd name="connsiteX8" fmla="*/ 119715 w 509299"/>
                <a:gd name="connsiteY8" fmla="*/ 139430 h 446667"/>
                <a:gd name="connsiteX9" fmla="*/ 47061 w 509299"/>
                <a:gd name="connsiteY9" fmla="*/ 134135 h 446667"/>
                <a:gd name="connsiteX10" fmla="*/ 0 w 509299"/>
                <a:gd name="connsiteY10" fmla="*/ 87074 h 446667"/>
                <a:gd name="connsiteX11" fmla="*/ 0 w 509299"/>
                <a:gd name="connsiteY11" fmla="*/ 43925 h 446667"/>
                <a:gd name="connsiteX12" fmla="*/ 43925 w 509299"/>
                <a:gd name="connsiteY12" fmla="*/ 0 h 44666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</a:cxnLst>
              <a:rect l="l" t="t" r="r" b="b"/>
              <a:pathLst>
                <a:path w="509299" h="446667">
                  <a:moveTo>
                    <a:pt x="43925" y="0"/>
                  </a:moveTo>
                  <a:lnTo>
                    <a:pt x="172250" y="0"/>
                  </a:lnTo>
                  <a:cubicBezTo>
                    <a:pt x="196509" y="0"/>
                    <a:pt x="216175" y="19666"/>
                    <a:pt x="216175" y="43925"/>
                  </a:cubicBezTo>
                  <a:lnTo>
                    <a:pt x="216175" y="87074"/>
                  </a:lnTo>
                  <a:lnTo>
                    <a:pt x="212659" y="95563"/>
                  </a:lnTo>
                  <a:lnTo>
                    <a:pt x="486541" y="316130"/>
                  </a:lnTo>
                  <a:cubicBezTo>
                    <a:pt x="516187" y="343134"/>
                    <a:pt x="517206" y="389872"/>
                    <a:pt x="487617" y="419597"/>
                  </a:cubicBezTo>
                  <a:cubicBezTo>
                    <a:pt x="458027" y="449324"/>
                    <a:pt x="403244" y="457102"/>
                    <a:pt x="373599" y="430099"/>
                  </a:cubicBezTo>
                  <a:lnTo>
                    <a:pt x="119715" y="139430"/>
                  </a:lnTo>
                  <a:lnTo>
                    <a:pt x="47061" y="134135"/>
                  </a:lnTo>
                  <a:cubicBezTo>
                    <a:pt x="21070" y="134135"/>
                    <a:pt x="0" y="113065"/>
                    <a:pt x="0" y="87074"/>
                  </a:cubicBezTo>
                  <a:lnTo>
                    <a:pt x="0" y="43925"/>
                  </a:lnTo>
                  <a:cubicBezTo>
                    <a:pt x="0" y="19666"/>
                    <a:pt x="19666" y="0"/>
                    <a:pt x="43925" y="0"/>
                  </a:cubicBezTo>
                  <a:close/>
                </a:path>
              </a:pathLst>
            </a:custGeom>
            <a:solidFill>
              <a:srgbClr val="ED7D31">
                <a:lumMod val="60000"/>
                <a:lumOff val="40000"/>
              </a:srgbClr>
            </a:solidFill>
            <a:ln w="1905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wrap="square" rtlCol="0" anchor="ctr">
              <a:noAutofit/>
            </a:bodyPr>
            <a:lstStyle/>
            <a:p>
              <a:pPr marL="0" marR="0" lvl="0" indent="0" algn="ctr" defTabSz="4572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grpSp>
          <p:nvGrpSpPr>
            <p:cNvPr id="79" name="グループ化 78">
              <a:extLst>
                <a:ext uri="{FF2B5EF4-FFF2-40B4-BE49-F238E27FC236}">
                  <a16:creationId xmlns:a16="http://schemas.microsoft.com/office/drawing/2014/main" id="{872B5919-F03E-422F-9E53-CC2B61337C00}"/>
                </a:ext>
              </a:extLst>
            </p:cNvPr>
            <p:cNvGrpSpPr/>
            <p:nvPr/>
          </p:nvGrpSpPr>
          <p:grpSpPr>
            <a:xfrm rot="20700000">
              <a:off x="1099740" y="1827334"/>
              <a:ext cx="351331" cy="680466"/>
              <a:chOff x="1042107" y="1854931"/>
              <a:chExt cx="351331" cy="680466"/>
            </a:xfrm>
          </p:grpSpPr>
          <p:sp>
            <p:nvSpPr>
              <p:cNvPr id="127" name="台形 329">
                <a:extLst>
                  <a:ext uri="{FF2B5EF4-FFF2-40B4-BE49-F238E27FC236}">
                    <a16:creationId xmlns:a16="http://schemas.microsoft.com/office/drawing/2014/main" id="{BB6FB010-BF7A-43BD-869E-CC63F1B3BF33}"/>
                  </a:ext>
                </a:extLst>
              </p:cNvPr>
              <p:cNvSpPr/>
              <p:nvPr/>
            </p:nvSpPr>
            <p:spPr>
              <a:xfrm rot="10800000">
                <a:off x="1171451" y="1854931"/>
                <a:ext cx="221987" cy="544249"/>
              </a:xfrm>
              <a:custGeom>
                <a:avLst/>
                <a:gdLst>
                  <a:gd name="connsiteX0" fmla="*/ 0 w 199873"/>
                  <a:gd name="connsiteY0" fmla="*/ 536012 h 536012"/>
                  <a:gd name="connsiteX1" fmla="*/ 37780 w 199873"/>
                  <a:gd name="connsiteY1" fmla="*/ 0 h 536012"/>
                  <a:gd name="connsiteX2" fmla="*/ 162093 w 199873"/>
                  <a:gd name="connsiteY2" fmla="*/ 0 h 536012"/>
                  <a:gd name="connsiteX3" fmla="*/ 199873 w 199873"/>
                  <a:gd name="connsiteY3" fmla="*/ 536012 h 536012"/>
                  <a:gd name="connsiteX4" fmla="*/ 0 w 199873"/>
                  <a:gd name="connsiteY4" fmla="*/ 536012 h 536012"/>
                  <a:gd name="connsiteX0" fmla="*/ 0 w 207595"/>
                  <a:gd name="connsiteY0" fmla="*/ 536012 h 552394"/>
                  <a:gd name="connsiteX1" fmla="*/ 37780 w 207595"/>
                  <a:gd name="connsiteY1" fmla="*/ 0 h 552394"/>
                  <a:gd name="connsiteX2" fmla="*/ 162093 w 207595"/>
                  <a:gd name="connsiteY2" fmla="*/ 0 h 552394"/>
                  <a:gd name="connsiteX3" fmla="*/ 199873 w 207595"/>
                  <a:gd name="connsiteY3" fmla="*/ 536012 h 552394"/>
                  <a:gd name="connsiteX4" fmla="*/ 0 w 207595"/>
                  <a:gd name="connsiteY4" fmla="*/ 536012 h 552394"/>
                  <a:gd name="connsiteX0" fmla="*/ 0 w 212786"/>
                  <a:gd name="connsiteY0" fmla="*/ 536012 h 539200"/>
                  <a:gd name="connsiteX1" fmla="*/ 37780 w 212786"/>
                  <a:gd name="connsiteY1" fmla="*/ 0 h 539200"/>
                  <a:gd name="connsiteX2" fmla="*/ 162093 w 212786"/>
                  <a:gd name="connsiteY2" fmla="*/ 0 h 539200"/>
                  <a:gd name="connsiteX3" fmla="*/ 205626 w 212786"/>
                  <a:gd name="connsiteY3" fmla="*/ 514545 h 539200"/>
                  <a:gd name="connsiteX4" fmla="*/ 0 w 212786"/>
                  <a:gd name="connsiteY4" fmla="*/ 536012 h 539200"/>
                  <a:gd name="connsiteX0" fmla="*/ 0 w 221987"/>
                  <a:gd name="connsiteY0" fmla="*/ 536012 h 544249"/>
                  <a:gd name="connsiteX1" fmla="*/ 37780 w 221987"/>
                  <a:gd name="connsiteY1" fmla="*/ 0 h 544249"/>
                  <a:gd name="connsiteX2" fmla="*/ 162093 w 221987"/>
                  <a:gd name="connsiteY2" fmla="*/ 0 h 544249"/>
                  <a:gd name="connsiteX3" fmla="*/ 205626 w 221987"/>
                  <a:gd name="connsiteY3" fmla="*/ 514545 h 544249"/>
                  <a:gd name="connsiteX4" fmla="*/ 0 w 221987"/>
                  <a:gd name="connsiteY4" fmla="*/ 536012 h 54424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21987" h="544249">
                    <a:moveTo>
                      <a:pt x="0" y="536012"/>
                    </a:moveTo>
                    <a:lnTo>
                      <a:pt x="37780" y="0"/>
                    </a:lnTo>
                    <a:lnTo>
                      <a:pt x="162093" y="0"/>
                    </a:lnTo>
                    <a:cubicBezTo>
                      <a:pt x="174686" y="178671"/>
                      <a:pt x="256152" y="464215"/>
                      <a:pt x="205626" y="514545"/>
                    </a:cubicBezTo>
                    <a:cubicBezTo>
                      <a:pt x="155100" y="564875"/>
                      <a:pt x="66624" y="536012"/>
                      <a:pt x="0" y="536012"/>
                    </a:cubicBezTo>
                    <a:close/>
                  </a:path>
                </a:pathLst>
              </a:custGeom>
              <a:solidFill>
                <a:srgbClr val="ED7D31">
                  <a:lumMod val="60000"/>
                  <a:lumOff val="40000"/>
                </a:srgbClr>
              </a:soli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128" name="フリーフォーム: 図形 127">
                <a:extLst>
                  <a:ext uri="{FF2B5EF4-FFF2-40B4-BE49-F238E27FC236}">
                    <a16:creationId xmlns:a16="http://schemas.microsoft.com/office/drawing/2014/main" id="{6DD7E986-7D42-4897-97D5-22C195489DD0}"/>
                  </a:ext>
                </a:extLst>
              </p:cNvPr>
              <p:cNvSpPr/>
              <p:nvPr/>
            </p:nvSpPr>
            <p:spPr>
              <a:xfrm>
                <a:off x="1042107" y="2363108"/>
                <a:ext cx="343610" cy="172289"/>
              </a:xfrm>
              <a:custGeom>
                <a:avLst/>
                <a:gdLst>
                  <a:gd name="connsiteX0" fmla="*/ 92869 w 415554"/>
                  <a:gd name="connsiteY0" fmla="*/ 0 h 185737"/>
                  <a:gd name="connsiteX1" fmla="*/ 203774 w 415554"/>
                  <a:gd name="connsiteY1" fmla="*/ 0 h 185737"/>
                  <a:gd name="connsiteX2" fmla="*/ 220940 w 415554"/>
                  <a:gd name="connsiteY2" fmla="*/ 0 h 185737"/>
                  <a:gd name="connsiteX3" fmla="*/ 233621 w 415554"/>
                  <a:gd name="connsiteY3" fmla="*/ 10297 h 185737"/>
                  <a:gd name="connsiteX4" fmla="*/ 308980 w 415554"/>
                  <a:gd name="connsiteY4" fmla="*/ 27384 h 185737"/>
                  <a:gd name="connsiteX5" fmla="*/ 384339 w 415554"/>
                  <a:gd name="connsiteY5" fmla="*/ 10297 h 185737"/>
                  <a:gd name="connsiteX6" fmla="*/ 386521 w 415554"/>
                  <a:gd name="connsiteY6" fmla="*/ 8525 h 185737"/>
                  <a:gd name="connsiteX7" fmla="*/ 398771 w 415554"/>
                  <a:gd name="connsiteY7" fmla="*/ 16784 h 185737"/>
                  <a:gd name="connsiteX8" fmla="*/ 415554 w 415554"/>
                  <a:gd name="connsiteY8" fmla="*/ 57302 h 185737"/>
                  <a:gd name="connsiteX9" fmla="*/ 415554 w 415554"/>
                  <a:gd name="connsiteY9" fmla="*/ 162026 h 185737"/>
                  <a:gd name="connsiteX10" fmla="*/ 391843 w 415554"/>
                  <a:gd name="connsiteY10" fmla="*/ 185737 h 185737"/>
                  <a:gd name="connsiteX11" fmla="*/ 345384 w 415554"/>
                  <a:gd name="connsiteY11" fmla="*/ 185737 h 185737"/>
                  <a:gd name="connsiteX12" fmla="*/ 170183 w 415554"/>
                  <a:gd name="connsiteY12" fmla="*/ 185737 h 185737"/>
                  <a:gd name="connsiteX13" fmla="*/ 40379 w 415554"/>
                  <a:gd name="connsiteY13" fmla="*/ 185737 h 185737"/>
                  <a:gd name="connsiteX14" fmla="*/ 0 w 415554"/>
                  <a:gd name="connsiteY14" fmla="*/ 145358 h 185737"/>
                  <a:gd name="connsiteX15" fmla="*/ 0 w 415554"/>
                  <a:gd name="connsiteY15" fmla="*/ 92869 h 185737"/>
                  <a:gd name="connsiteX16" fmla="*/ 92869 w 415554"/>
                  <a:gd name="connsiteY16" fmla="*/ 0 h 185737"/>
                  <a:gd name="connsiteX0" fmla="*/ 92869 w 415554"/>
                  <a:gd name="connsiteY0" fmla="*/ 796 h 186533"/>
                  <a:gd name="connsiteX1" fmla="*/ 93896 w 415554"/>
                  <a:gd name="connsiteY1" fmla="*/ 0 h 186533"/>
                  <a:gd name="connsiteX2" fmla="*/ 203774 w 415554"/>
                  <a:gd name="connsiteY2" fmla="*/ 796 h 186533"/>
                  <a:gd name="connsiteX3" fmla="*/ 220940 w 415554"/>
                  <a:gd name="connsiteY3" fmla="*/ 796 h 186533"/>
                  <a:gd name="connsiteX4" fmla="*/ 233621 w 415554"/>
                  <a:gd name="connsiteY4" fmla="*/ 11093 h 186533"/>
                  <a:gd name="connsiteX5" fmla="*/ 308980 w 415554"/>
                  <a:gd name="connsiteY5" fmla="*/ 28180 h 186533"/>
                  <a:gd name="connsiteX6" fmla="*/ 384339 w 415554"/>
                  <a:gd name="connsiteY6" fmla="*/ 11093 h 186533"/>
                  <a:gd name="connsiteX7" fmla="*/ 386521 w 415554"/>
                  <a:gd name="connsiteY7" fmla="*/ 9321 h 186533"/>
                  <a:gd name="connsiteX8" fmla="*/ 398771 w 415554"/>
                  <a:gd name="connsiteY8" fmla="*/ 17580 h 186533"/>
                  <a:gd name="connsiteX9" fmla="*/ 415554 w 415554"/>
                  <a:gd name="connsiteY9" fmla="*/ 58098 h 186533"/>
                  <a:gd name="connsiteX10" fmla="*/ 415554 w 415554"/>
                  <a:gd name="connsiteY10" fmla="*/ 162822 h 186533"/>
                  <a:gd name="connsiteX11" fmla="*/ 391843 w 415554"/>
                  <a:gd name="connsiteY11" fmla="*/ 186533 h 186533"/>
                  <a:gd name="connsiteX12" fmla="*/ 345384 w 415554"/>
                  <a:gd name="connsiteY12" fmla="*/ 186533 h 186533"/>
                  <a:gd name="connsiteX13" fmla="*/ 170183 w 415554"/>
                  <a:gd name="connsiteY13" fmla="*/ 186533 h 186533"/>
                  <a:gd name="connsiteX14" fmla="*/ 40379 w 415554"/>
                  <a:gd name="connsiteY14" fmla="*/ 186533 h 186533"/>
                  <a:gd name="connsiteX15" fmla="*/ 0 w 415554"/>
                  <a:gd name="connsiteY15" fmla="*/ 146154 h 186533"/>
                  <a:gd name="connsiteX16" fmla="*/ 0 w 415554"/>
                  <a:gd name="connsiteY16" fmla="*/ 93665 h 186533"/>
                  <a:gd name="connsiteX17" fmla="*/ 92869 w 415554"/>
                  <a:gd name="connsiteY17" fmla="*/ 796 h 186533"/>
                  <a:gd name="connsiteX0" fmla="*/ 0 w 415554"/>
                  <a:gd name="connsiteY0" fmla="*/ 93665 h 186533"/>
                  <a:gd name="connsiteX1" fmla="*/ 93896 w 415554"/>
                  <a:gd name="connsiteY1" fmla="*/ 0 h 186533"/>
                  <a:gd name="connsiteX2" fmla="*/ 203774 w 415554"/>
                  <a:gd name="connsiteY2" fmla="*/ 796 h 186533"/>
                  <a:gd name="connsiteX3" fmla="*/ 220940 w 415554"/>
                  <a:gd name="connsiteY3" fmla="*/ 796 h 186533"/>
                  <a:gd name="connsiteX4" fmla="*/ 233621 w 415554"/>
                  <a:gd name="connsiteY4" fmla="*/ 11093 h 186533"/>
                  <a:gd name="connsiteX5" fmla="*/ 308980 w 415554"/>
                  <a:gd name="connsiteY5" fmla="*/ 28180 h 186533"/>
                  <a:gd name="connsiteX6" fmla="*/ 384339 w 415554"/>
                  <a:gd name="connsiteY6" fmla="*/ 11093 h 186533"/>
                  <a:gd name="connsiteX7" fmla="*/ 386521 w 415554"/>
                  <a:gd name="connsiteY7" fmla="*/ 9321 h 186533"/>
                  <a:gd name="connsiteX8" fmla="*/ 398771 w 415554"/>
                  <a:gd name="connsiteY8" fmla="*/ 17580 h 186533"/>
                  <a:gd name="connsiteX9" fmla="*/ 415554 w 415554"/>
                  <a:gd name="connsiteY9" fmla="*/ 58098 h 186533"/>
                  <a:gd name="connsiteX10" fmla="*/ 415554 w 415554"/>
                  <a:gd name="connsiteY10" fmla="*/ 162822 h 186533"/>
                  <a:gd name="connsiteX11" fmla="*/ 391843 w 415554"/>
                  <a:gd name="connsiteY11" fmla="*/ 186533 h 186533"/>
                  <a:gd name="connsiteX12" fmla="*/ 345384 w 415554"/>
                  <a:gd name="connsiteY12" fmla="*/ 186533 h 186533"/>
                  <a:gd name="connsiteX13" fmla="*/ 170183 w 415554"/>
                  <a:gd name="connsiteY13" fmla="*/ 186533 h 186533"/>
                  <a:gd name="connsiteX14" fmla="*/ 40379 w 415554"/>
                  <a:gd name="connsiteY14" fmla="*/ 186533 h 186533"/>
                  <a:gd name="connsiteX15" fmla="*/ 0 w 415554"/>
                  <a:gd name="connsiteY15" fmla="*/ 146154 h 186533"/>
                  <a:gd name="connsiteX16" fmla="*/ 0 w 415554"/>
                  <a:gd name="connsiteY16" fmla="*/ 93665 h 186533"/>
                  <a:gd name="connsiteX0" fmla="*/ 0 w 415554"/>
                  <a:gd name="connsiteY0" fmla="*/ 92869 h 185737"/>
                  <a:gd name="connsiteX1" fmla="*/ 203774 w 415554"/>
                  <a:gd name="connsiteY1" fmla="*/ 0 h 185737"/>
                  <a:gd name="connsiteX2" fmla="*/ 220940 w 415554"/>
                  <a:gd name="connsiteY2" fmla="*/ 0 h 185737"/>
                  <a:gd name="connsiteX3" fmla="*/ 233621 w 415554"/>
                  <a:gd name="connsiteY3" fmla="*/ 10297 h 185737"/>
                  <a:gd name="connsiteX4" fmla="*/ 308980 w 415554"/>
                  <a:gd name="connsiteY4" fmla="*/ 27384 h 185737"/>
                  <a:gd name="connsiteX5" fmla="*/ 384339 w 415554"/>
                  <a:gd name="connsiteY5" fmla="*/ 10297 h 185737"/>
                  <a:gd name="connsiteX6" fmla="*/ 386521 w 415554"/>
                  <a:gd name="connsiteY6" fmla="*/ 8525 h 185737"/>
                  <a:gd name="connsiteX7" fmla="*/ 398771 w 415554"/>
                  <a:gd name="connsiteY7" fmla="*/ 16784 h 185737"/>
                  <a:gd name="connsiteX8" fmla="*/ 415554 w 415554"/>
                  <a:gd name="connsiteY8" fmla="*/ 57302 h 185737"/>
                  <a:gd name="connsiteX9" fmla="*/ 415554 w 415554"/>
                  <a:gd name="connsiteY9" fmla="*/ 162026 h 185737"/>
                  <a:gd name="connsiteX10" fmla="*/ 391843 w 415554"/>
                  <a:gd name="connsiteY10" fmla="*/ 185737 h 185737"/>
                  <a:gd name="connsiteX11" fmla="*/ 345384 w 415554"/>
                  <a:gd name="connsiteY11" fmla="*/ 185737 h 185737"/>
                  <a:gd name="connsiteX12" fmla="*/ 170183 w 415554"/>
                  <a:gd name="connsiteY12" fmla="*/ 185737 h 185737"/>
                  <a:gd name="connsiteX13" fmla="*/ 40379 w 415554"/>
                  <a:gd name="connsiteY13" fmla="*/ 185737 h 185737"/>
                  <a:gd name="connsiteX14" fmla="*/ 0 w 415554"/>
                  <a:gd name="connsiteY14" fmla="*/ 145358 h 185737"/>
                  <a:gd name="connsiteX15" fmla="*/ 0 w 415554"/>
                  <a:gd name="connsiteY15" fmla="*/ 92869 h 185737"/>
                  <a:gd name="connsiteX0" fmla="*/ 0 w 415554"/>
                  <a:gd name="connsiteY0" fmla="*/ 145358 h 185737"/>
                  <a:gd name="connsiteX1" fmla="*/ 203774 w 415554"/>
                  <a:gd name="connsiteY1" fmla="*/ 0 h 185737"/>
                  <a:gd name="connsiteX2" fmla="*/ 220940 w 415554"/>
                  <a:gd name="connsiteY2" fmla="*/ 0 h 185737"/>
                  <a:gd name="connsiteX3" fmla="*/ 233621 w 415554"/>
                  <a:gd name="connsiteY3" fmla="*/ 10297 h 185737"/>
                  <a:gd name="connsiteX4" fmla="*/ 308980 w 415554"/>
                  <a:gd name="connsiteY4" fmla="*/ 27384 h 185737"/>
                  <a:gd name="connsiteX5" fmla="*/ 384339 w 415554"/>
                  <a:gd name="connsiteY5" fmla="*/ 10297 h 185737"/>
                  <a:gd name="connsiteX6" fmla="*/ 386521 w 415554"/>
                  <a:gd name="connsiteY6" fmla="*/ 8525 h 185737"/>
                  <a:gd name="connsiteX7" fmla="*/ 398771 w 415554"/>
                  <a:gd name="connsiteY7" fmla="*/ 16784 h 185737"/>
                  <a:gd name="connsiteX8" fmla="*/ 415554 w 415554"/>
                  <a:gd name="connsiteY8" fmla="*/ 57302 h 185737"/>
                  <a:gd name="connsiteX9" fmla="*/ 415554 w 415554"/>
                  <a:gd name="connsiteY9" fmla="*/ 162026 h 185737"/>
                  <a:gd name="connsiteX10" fmla="*/ 391843 w 415554"/>
                  <a:gd name="connsiteY10" fmla="*/ 185737 h 185737"/>
                  <a:gd name="connsiteX11" fmla="*/ 345384 w 415554"/>
                  <a:gd name="connsiteY11" fmla="*/ 185737 h 185737"/>
                  <a:gd name="connsiteX12" fmla="*/ 170183 w 415554"/>
                  <a:gd name="connsiteY12" fmla="*/ 185737 h 185737"/>
                  <a:gd name="connsiteX13" fmla="*/ 40379 w 415554"/>
                  <a:gd name="connsiteY13" fmla="*/ 185737 h 185737"/>
                  <a:gd name="connsiteX14" fmla="*/ 0 w 415554"/>
                  <a:gd name="connsiteY14" fmla="*/ 145358 h 18573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</a:cxnLst>
                <a:rect l="l" t="t" r="r" b="b"/>
                <a:pathLst>
                  <a:path w="415554" h="185737">
                    <a:moveTo>
                      <a:pt x="0" y="145358"/>
                    </a:moveTo>
                    <a:lnTo>
                      <a:pt x="203774" y="0"/>
                    </a:lnTo>
                    <a:lnTo>
                      <a:pt x="220940" y="0"/>
                    </a:lnTo>
                    <a:lnTo>
                      <a:pt x="233621" y="10297"/>
                    </a:lnTo>
                    <a:cubicBezTo>
                      <a:pt x="252907" y="20854"/>
                      <a:pt x="279551" y="27384"/>
                      <a:pt x="308980" y="27384"/>
                    </a:cubicBezTo>
                    <a:cubicBezTo>
                      <a:pt x="338410" y="27384"/>
                      <a:pt x="365053" y="20854"/>
                      <a:pt x="384339" y="10297"/>
                    </a:cubicBezTo>
                    <a:lnTo>
                      <a:pt x="386521" y="8525"/>
                    </a:lnTo>
                    <a:lnTo>
                      <a:pt x="398771" y="16784"/>
                    </a:lnTo>
                    <a:cubicBezTo>
                      <a:pt x="409140" y="27153"/>
                      <a:pt x="415554" y="41479"/>
                      <a:pt x="415554" y="57302"/>
                    </a:cubicBezTo>
                    <a:lnTo>
                      <a:pt x="415554" y="162026"/>
                    </a:lnTo>
                    <a:cubicBezTo>
                      <a:pt x="415554" y="175121"/>
                      <a:pt x="404938" y="185737"/>
                      <a:pt x="391843" y="185737"/>
                    </a:cubicBezTo>
                    <a:lnTo>
                      <a:pt x="345384" y="185737"/>
                    </a:lnTo>
                    <a:lnTo>
                      <a:pt x="170183" y="185737"/>
                    </a:lnTo>
                    <a:lnTo>
                      <a:pt x="40379" y="185737"/>
                    </a:lnTo>
                    <a:cubicBezTo>
                      <a:pt x="18078" y="185737"/>
                      <a:pt x="0" y="167659"/>
                      <a:pt x="0" y="145358"/>
                    </a:cubicBezTo>
                    <a:close/>
                  </a:path>
                </a:pathLst>
              </a:custGeom>
              <a:solidFill>
                <a:srgbClr val="ED7D31">
                  <a:lumMod val="50000"/>
                </a:srgbClr>
              </a:soli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</p:grpSp>
        <p:sp>
          <p:nvSpPr>
            <p:cNvPr id="80" name="台形 79">
              <a:extLst>
                <a:ext uri="{FF2B5EF4-FFF2-40B4-BE49-F238E27FC236}">
                  <a16:creationId xmlns:a16="http://schemas.microsoft.com/office/drawing/2014/main" id="{9A023A46-3523-4C1E-84E9-2EFCF8B6A2FE}"/>
                </a:ext>
              </a:extLst>
            </p:cNvPr>
            <p:cNvSpPr/>
            <p:nvPr/>
          </p:nvSpPr>
          <p:spPr>
            <a:xfrm rot="15300000">
              <a:off x="1343066" y="1663603"/>
              <a:ext cx="409370" cy="450058"/>
            </a:xfrm>
            <a:prstGeom prst="trapezoid">
              <a:avLst>
                <a:gd name="adj" fmla="val 11146"/>
              </a:avLst>
            </a:prstGeom>
            <a:solidFill>
              <a:srgbClr val="4472C4">
                <a:lumMod val="50000"/>
              </a:srgbClr>
            </a:solidFill>
            <a:ln w="1905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4572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sp>
          <p:nvSpPr>
            <p:cNvPr id="81" name="台形 80">
              <a:extLst>
                <a:ext uri="{FF2B5EF4-FFF2-40B4-BE49-F238E27FC236}">
                  <a16:creationId xmlns:a16="http://schemas.microsoft.com/office/drawing/2014/main" id="{0A695A1D-87CE-45E1-A44C-8EC426EE8F67}"/>
                </a:ext>
              </a:extLst>
            </p:cNvPr>
            <p:cNvSpPr/>
            <p:nvPr/>
          </p:nvSpPr>
          <p:spPr>
            <a:xfrm>
              <a:off x="1482573" y="763244"/>
              <a:ext cx="213144" cy="301624"/>
            </a:xfrm>
            <a:prstGeom prst="trapezoid">
              <a:avLst>
                <a:gd name="adj" fmla="val 13572"/>
              </a:avLst>
            </a:prstGeom>
            <a:solidFill>
              <a:srgbClr val="ED7D31">
                <a:lumMod val="40000"/>
                <a:lumOff val="60000"/>
              </a:srgbClr>
            </a:solidFill>
            <a:ln w="1905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4572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grpSp>
          <p:nvGrpSpPr>
            <p:cNvPr id="82" name="グループ化 81">
              <a:extLst>
                <a:ext uri="{FF2B5EF4-FFF2-40B4-BE49-F238E27FC236}">
                  <a16:creationId xmlns:a16="http://schemas.microsoft.com/office/drawing/2014/main" id="{8A06EAAF-2ADE-4425-BD3B-8BB36343E098}"/>
                </a:ext>
              </a:extLst>
            </p:cNvPr>
            <p:cNvGrpSpPr/>
            <p:nvPr/>
          </p:nvGrpSpPr>
          <p:grpSpPr>
            <a:xfrm>
              <a:off x="934875" y="-388728"/>
              <a:ext cx="1286386" cy="1247287"/>
              <a:chOff x="380071" y="1415664"/>
              <a:chExt cx="1286386" cy="1247287"/>
            </a:xfrm>
          </p:grpSpPr>
          <p:sp>
            <p:nvSpPr>
              <p:cNvPr id="117" name="楕円 1">
                <a:extLst>
                  <a:ext uri="{FF2B5EF4-FFF2-40B4-BE49-F238E27FC236}">
                    <a16:creationId xmlns:a16="http://schemas.microsoft.com/office/drawing/2014/main" id="{6E1CBF97-ABD9-4338-BD79-2DAE26D92A60}"/>
                  </a:ext>
                </a:extLst>
              </p:cNvPr>
              <p:cNvSpPr/>
              <p:nvPr/>
            </p:nvSpPr>
            <p:spPr>
              <a:xfrm>
                <a:off x="394234" y="2072977"/>
                <a:ext cx="203273" cy="246667"/>
              </a:xfrm>
              <a:custGeom>
                <a:avLst/>
                <a:gdLst>
                  <a:gd name="connsiteX0" fmla="*/ 0 w 377825"/>
                  <a:gd name="connsiteY0" fmla="*/ 40997 h 81993"/>
                  <a:gd name="connsiteX1" fmla="*/ 188913 w 377825"/>
                  <a:gd name="connsiteY1" fmla="*/ 0 h 81993"/>
                  <a:gd name="connsiteX2" fmla="*/ 377826 w 377825"/>
                  <a:gd name="connsiteY2" fmla="*/ 40997 h 81993"/>
                  <a:gd name="connsiteX3" fmla="*/ 188913 w 377825"/>
                  <a:gd name="connsiteY3" fmla="*/ 81994 h 81993"/>
                  <a:gd name="connsiteX4" fmla="*/ 0 w 377825"/>
                  <a:gd name="connsiteY4" fmla="*/ 40997 h 81993"/>
                  <a:gd name="connsiteX0" fmla="*/ 1292 w 379118"/>
                  <a:gd name="connsiteY0" fmla="*/ 250547 h 291974"/>
                  <a:gd name="connsiteX1" fmla="*/ 272755 w 379118"/>
                  <a:gd name="connsiteY1" fmla="*/ 0 h 291974"/>
                  <a:gd name="connsiteX2" fmla="*/ 379118 w 379118"/>
                  <a:gd name="connsiteY2" fmla="*/ 250547 h 291974"/>
                  <a:gd name="connsiteX3" fmla="*/ 190205 w 379118"/>
                  <a:gd name="connsiteY3" fmla="*/ 291544 h 291974"/>
                  <a:gd name="connsiteX4" fmla="*/ 1292 w 379118"/>
                  <a:gd name="connsiteY4" fmla="*/ 250547 h 291974"/>
                  <a:gd name="connsiteX0" fmla="*/ 1685 w 300136"/>
                  <a:gd name="connsiteY0" fmla="*/ 187583 h 294330"/>
                  <a:gd name="connsiteX1" fmla="*/ 193773 w 300136"/>
                  <a:gd name="connsiteY1" fmla="*/ 536 h 294330"/>
                  <a:gd name="connsiteX2" fmla="*/ 300136 w 300136"/>
                  <a:gd name="connsiteY2" fmla="*/ 251083 h 294330"/>
                  <a:gd name="connsiteX3" fmla="*/ 111223 w 300136"/>
                  <a:gd name="connsiteY3" fmla="*/ 292080 h 294330"/>
                  <a:gd name="connsiteX4" fmla="*/ 1685 w 300136"/>
                  <a:gd name="connsiteY4" fmla="*/ 187583 h 294330"/>
                  <a:gd name="connsiteX0" fmla="*/ 862 w 299313"/>
                  <a:gd name="connsiteY0" fmla="*/ 187563 h 265078"/>
                  <a:gd name="connsiteX1" fmla="*/ 192950 w 299313"/>
                  <a:gd name="connsiteY1" fmla="*/ 516 h 265078"/>
                  <a:gd name="connsiteX2" fmla="*/ 299313 w 299313"/>
                  <a:gd name="connsiteY2" fmla="*/ 251063 h 265078"/>
                  <a:gd name="connsiteX3" fmla="*/ 129450 w 299313"/>
                  <a:gd name="connsiteY3" fmla="*/ 253960 h 265078"/>
                  <a:gd name="connsiteX4" fmla="*/ 862 w 299313"/>
                  <a:gd name="connsiteY4" fmla="*/ 187563 h 265078"/>
                  <a:gd name="connsiteX0" fmla="*/ 862 w 299313"/>
                  <a:gd name="connsiteY0" fmla="*/ 187563 h 265078"/>
                  <a:gd name="connsiteX1" fmla="*/ 192950 w 299313"/>
                  <a:gd name="connsiteY1" fmla="*/ 516 h 265078"/>
                  <a:gd name="connsiteX2" fmla="*/ 299313 w 299313"/>
                  <a:gd name="connsiteY2" fmla="*/ 251063 h 265078"/>
                  <a:gd name="connsiteX3" fmla="*/ 129450 w 299313"/>
                  <a:gd name="connsiteY3" fmla="*/ 253960 h 265078"/>
                  <a:gd name="connsiteX4" fmla="*/ 862 w 299313"/>
                  <a:gd name="connsiteY4" fmla="*/ 187563 h 265078"/>
                  <a:gd name="connsiteX0" fmla="*/ 862 w 299313"/>
                  <a:gd name="connsiteY0" fmla="*/ 187563 h 265078"/>
                  <a:gd name="connsiteX1" fmla="*/ 192950 w 299313"/>
                  <a:gd name="connsiteY1" fmla="*/ 516 h 265078"/>
                  <a:gd name="connsiteX2" fmla="*/ 299313 w 299313"/>
                  <a:gd name="connsiteY2" fmla="*/ 251063 h 265078"/>
                  <a:gd name="connsiteX3" fmla="*/ 129450 w 299313"/>
                  <a:gd name="connsiteY3" fmla="*/ 253960 h 265078"/>
                  <a:gd name="connsiteX4" fmla="*/ 862 w 299313"/>
                  <a:gd name="connsiteY4" fmla="*/ 187563 h 265078"/>
                  <a:gd name="connsiteX0" fmla="*/ 732 w 197787"/>
                  <a:gd name="connsiteY0" fmla="*/ 187607 h 263128"/>
                  <a:gd name="connsiteX1" fmla="*/ 192820 w 197787"/>
                  <a:gd name="connsiteY1" fmla="*/ 560 h 263128"/>
                  <a:gd name="connsiteX2" fmla="*/ 129320 w 197787"/>
                  <a:gd name="connsiteY2" fmla="*/ 254004 h 263128"/>
                  <a:gd name="connsiteX3" fmla="*/ 732 w 197787"/>
                  <a:gd name="connsiteY3" fmla="*/ 187607 h 263128"/>
                  <a:gd name="connsiteX0" fmla="*/ 83 w 233281"/>
                  <a:gd name="connsiteY0" fmla="*/ 187152 h 229950"/>
                  <a:gd name="connsiteX1" fmla="*/ 192171 w 233281"/>
                  <a:gd name="connsiteY1" fmla="*/ 105 h 229950"/>
                  <a:gd name="connsiteX2" fmla="*/ 217571 w 233281"/>
                  <a:gd name="connsiteY2" fmla="*/ 215449 h 229950"/>
                  <a:gd name="connsiteX3" fmla="*/ 83 w 233281"/>
                  <a:gd name="connsiteY3" fmla="*/ 187152 h 229950"/>
                  <a:gd name="connsiteX0" fmla="*/ 1595 w 234793"/>
                  <a:gd name="connsiteY0" fmla="*/ 187171 h 236717"/>
                  <a:gd name="connsiteX1" fmla="*/ 193683 w 234793"/>
                  <a:gd name="connsiteY1" fmla="*/ 124 h 236717"/>
                  <a:gd name="connsiteX2" fmla="*/ 219083 w 234793"/>
                  <a:gd name="connsiteY2" fmla="*/ 215468 h 236717"/>
                  <a:gd name="connsiteX3" fmla="*/ 1595 w 234793"/>
                  <a:gd name="connsiteY3" fmla="*/ 187171 h 236717"/>
                  <a:gd name="connsiteX0" fmla="*/ 1824 w 203273"/>
                  <a:gd name="connsiteY0" fmla="*/ 206110 h 246667"/>
                  <a:gd name="connsiteX1" fmla="*/ 165337 w 203273"/>
                  <a:gd name="connsiteY1" fmla="*/ 13 h 246667"/>
                  <a:gd name="connsiteX2" fmla="*/ 190737 w 203273"/>
                  <a:gd name="connsiteY2" fmla="*/ 215357 h 246667"/>
                  <a:gd name="connsiteX3" fmla="*/ 1824 w 203273"/>
                  <a:gd name="connsiteY3" fmla="*/ 206110 h 24666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203273" h="246667">
                    <a:moveTo>
                      <a:pt x="1824" y="206110"/>
                    </a:moveTo>
                    <a:cubicBezTo>
                      <a:pt x="-18284" y="144819"/>
                      <a:pt x="133852" y="-1528"/>
                      <a:pt x="165337" y="13"/>
                    </a:cubicBezTo>
                    <a:cubicBezTo>
                      <a:pt x="196822" y="1554"/>
                      <a:pt x="217989" y="181008"/>
                      <a:pt x="190737" y="215357"/>
                    </a:cubicBezTo>
                    <a:cubicBezTo>
                      <a:pt x="163485" y="249706"/>
                      <a:pt x="21932" y="267401"/>
                      <a:pt x="1824" y="206110"/>
                    </a:cubicBezTo>
                    <a:close/>
                  </a:path>
                </a:pathLst>
              </a:custGeom>
              <a:solidFill>
                <a:srgbClr val="ED7D31">
                  <a:lumMod val="40000"/>
                  <a:lumOff val="60000"/>
                </a:srgbClr>
              </a:soli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118" name="四角形: 角を丸くする 117">
                <a:extLst>
                  <a:ext uri="{FF2B5EF4-FFF2-40B4-BE49-F238E27FC236}">
                    <a16:creationId xmlns:a16="http://schemas.microsoft.com/office/drawing/2014/main" id="{E9029BB3-F0F5-45DB-99D3-BE5B749C3D95}"/>
                  </a:ext>
                </a:extLst>
              </p:cNvPr>
              <p:cNvSpPr/>
              <p:nvPr/>
            </p:nvSpPr>
            <p:spPr>
              <a:xfrm>
                <a:off x="471881" y="1458397"/>
                <a:ext cx="1112808" cy="1204554"/>
              </a:xfrm>
              <a:prstGeom prst="roundRect">
                <a:avLst>
                  <a:gd name="adj" fmla="val 48479"/>
                </a:avLst>
              </a:prstGeom>
              <a:solidFill>
                <a:srgbClr val="ED7D31">
                  <a:lumMod val="40000"/>
                  <a:lumOff val="60000"/>
                </a:srgbClr>
              </a:soli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119" name="楕円 118">
                <a:extLst>
                  <a:ext uri="{FF2B5EF4-FFF2-40B4-BE49-F238E27FC236}">
                    <a16:creationId xmlns:a16="http://schemas.microsoft.com/office/drawing/2014/main" id="{B207B30E-CFDB-4AB7-8112-CAAAD4DB984C}"/>
                  </a:ext>
                </a:extLst>
              </p:cNvPr>
              <p:cNvSpPr/>
              <p:nvPr/>
            </p:nvSpPr>
            <p:spPr>
              <a:xfrm>
                <a:off x="532432" y="1939464"/>
                <a:ext cx="114972" cy="203200"/>
              </a:xfrm>
              <a:prstGeom prst="ellipse">
                <a:avLst/>
              </a:prstGeom>
              <a:solidFill>
                <a:sysClr val="windowText" lastClr="000000"/>
              </a:soli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120" name="正方形/長方形 11">
                <a:extLst>
                  <a:ext uri="{FF2B5EF4-FFF2-40B4-BE49-F238E27FC236}">
                    <a16:creationId xmlns:a16="http://schemas.microsoft.com/office/drawing/2014/main" id="{5BADCC84-2B8C-4C08-9A2F-995A9CB72C3D}"/>
                  </a:ext>
                </a:extLst>
              </p:cNvPr>
              <p:cNvSpPr/>
              <p:nvPr/>
            </p:nvSpPr>
            <p:spPr>
              <a:xfrm>
                <a:off x="963146" y="1768588"/>
                <a:ext cx="114972" cy="359039"/>
              </a:xfrm>
              <a:custGeom>
                <a:avLst/>
                <a:gdLst>
                  <a:gd name="connsiteX0" fmla="*/ 0 w 114972"/>
                  <a:gd name="connsiteY0" fmla="*/ 0 h 361420"/>
                  <a:gd name="connsiteX1" fmla="*/ 114972 w 114972"/>
                  <a:gd name="connsiteY1" fmla="*/ 0 h 361420"/>
                  <a:gd name="connsiteX2" fmla="*/ 114972 w 114972"/>
                  <a:gd name="connsiteY2" fmla="*/ 361420 h 361420"/>
                  <a:gd name="connsiteX3" fmla="*/ 0 w 114972"/>
                  <a:gd name="connsiteY3" fmla="*/ 361420 h 361420"/>
                  <a:gd name="connsiteX4" fmla="*/ 0 w 114972"/>
                  <a:gd name="connsiteY4" fmla="*/ 0 h 361420"/>
                  <a:gd name="connsiteX0" fmla="*/ 0 w 114972"/>
                  <a:gd name="connsiteY0" fmla="*/ 0 h 361420"/>
                  <a:gd name="connsiteX1" fmla="*/ 114972 w 114972"/>
                  <a:gd name="connsiteY1" fmla="*/ 0 h 361420"/>
                  <a:gd name="connsiteX2" fmla="*/ 84015 w 114972"/>
                  <a:gd name="connsiteY2" fmla="*/ 359039 h 361420"/>
                  <a:gd name="connsiteX3" fmla="*/ 0 w 114972"/>
                  <a:gd name="connsiteY3" fmla="*/ 361420 h 361420"/>
                  <a:gd name="connsiteX4" fmla="*/ 0 w 114972"/>
                  <a:gd name="connsiteY4" fmla="*/ 0 h 361420"/>
                  <a:gd name="connsiteX0" fmla="*/ 0 w 114972"/>
                  <a:gd name="connsiteY0" fmla="*/ 0 h 359039"/>
                  <a:gd name="connsiteX1" fmla="*/ 114972 w 114972"/>
                  <a:gd name="connsiteY1" fmla="*/ 0 h 359039"/>
                  <a:gd name="connsiteX2" fmla="*/ 84015 w 114972"/>
                  <a:gd name="connsiteY2" fmla="*/ 359039 h 359039"/>
                  <a:gd name="connsiteX3" fmla="*/ 0 w 114972"/>
                  <a:gd name="connsiteY3" fmla="*/ 356658 h 359039"/>
                  <a:gd name="connsiteX4" fmla="*/ 0 w 114972"/>
                  <a:gd name="connsiteY4" fmla="*/ 0 h 35903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114972" h="359039">
                    <a:moveTo>
                      <a:pt x="0" y="0"/>
                    </a:moveTo>
                    <a:lnTo>
                      <a:pt x="114972" y="0"/>
                    </a:lnTo>
                    <a:lnTo>
                      <a:pt x="84015" y="359039"/>
                    </a:lnTo>
                    <a:lnTo>
                      <a:pt x="0" y="356658"/>
                    </a:lnTo>
                    <a:lnTo>
                      <a:pt x="0" y="0"/>
                    </a:lnTo>
                    <a:close/>
                  </a:path>
                </a:pathLst>
              </a:custGeom>
              <a:solidFill>
                <a:sysClr val="windowText" lastClr="000000"/>
              </a:soli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121" name="楕円 14">
                <a:extLst>
                  <a:ext uri="{FF2B5EF4-FFF2-40B4-BE49-F238E27FC236}">
                    <a16:creationId xmlns:a16="http://schemas.microsoft.com/office/drawing/2014/main" id="{DDEAC6C9-3436-469F-B7A8-17DEBFA64DD5}"/>
                  </a:ext>
                </a:extLst>
              </p:cNvPr>
              <p:cNvSpPr/>
              <p:nvPr/>
            </p:nvSpPr>
            <p:spPr>
              <a:xfrm rot="20700000">
                <a:off x="597507" y="2319644"/>
                <a:ext cx="155112" cy="194632"/>
              </a:xfrm>
              <a:custGeom>
                <a:avLst/>
                <a:gdLst>
                  <a:gd name="connsiteX0" fmla="*/ 0 w 1157287"/>
                  <a:gd name="connsiteY0" fmla="*/ 148586 h 297172"/>
                  <a:gd name="connsiteX1" fmla="*/ 578644 w 1157287"/>
                  <a:gd name="connsiteY1" fmla="*/ 0 h 297172"/>
                  <a:gd name="connsiteX2" fmla="*/ 1157288 w 1157287"/>
                  <a:gd name="connsiteY2" fmla="*/ 148586 h 297172"/>
                  <a:gd name="connsiteX3" fmla="*/ 578644 w 1157287"/>
                  <a:gd name="connsiteY3" fmla="*/ 297172 h 297172"/>
                  <a:gd name="connsiteX4" fmla="*/ 0 w 1157287"/>
                  <a:gd name="connsiteY4" fmla="*/ 148586 h 297172"/>
                  <a:gd name="connsiteX0" fmla="*/ 0 w 1157288"/>
                  <a:gd name="connsiteY0" fmla="*/ 148586 h 297172"/>
                  <a:gd name="connsiteX1" fmla="*/ 578644 w 1157288"/>
                  <a:gd name="connsiteY1" fmla="*/ 0 h 297172"/>
                  <a:gd name="connsiteX2" fmla="*/ 1157288 w 1157288"/>
                  <a:gd name="connsiteY2" fmla="*/ 148586 h 297172"/>
                  <a:gd name="connsiteX3" fmla="*/ 578644 w 1157288"/>
                  <a:gd name="connsiteY3" fmla="*/ 297172 h 297172"/>
                  <a:gd name="connsiteX4" fmla="*/ 0 w 1157288"/>
                  <a:gd name="connsiteY4" fmla="*/ 148586 h 297172"/>
                  <a:gd name="connsiteX0" fmla="*/ 0 w 1157288"/>
                  <a:gd name="connsiteY0" fmla="*/ 148586 h 297172"/>
                  <a:gd name="connsiteX1" fmla="*/ 578644 w 1157288"/>
                  <a:gd name="connsiteY1" fmla="*/ 0 h 297172"/>
                  <a:gd name="connsiteX2" fmla="*/ 1157288 w 1157288"/>
                  <a:gd name="connsiteY2" fmla="*/ 148586 h 297172"/>
                  <a:gd name="connsiteX3" fmla="*/ 578644 w 1157288"/>
                  <a:gd name="connsiteY3" fmla="*/ 297172 h 297172"/>
                  <a:gd name="connsiteX4" fmla="*/ 0 w 1157288"/>
                  <a:gd name="connsiteY4" fmla="*/ 148586 h 297172"/>
                  <a:gd name="connsiteX0" fmla="*/ 0 w 1157288"/>
                  <a:gd name="connsiteY0" fmla="*/ 148586 h 297172"/>
                  <a:gd name="connsiteX1" fmla="*/ 578644 w 1157288"/>
                  <a:gd name="connsiteY1" fmla="*/ 0 h 297172"/>
                  <a:gd name="connsiteX2" fmla="*/ 1157288 w 1157288"/>
                  <a:gd name="connsiteY2" fmla="*/ 148586 h 297172"/>
                  <a:gd name="connsiteX3" fmla="*/ 578644 w 1157288"/>
                  <a:gd name="connsiteY3" fmla="*/ 297172 h 297172"/>
                  <a:gd name="connsiteX4" fmla="*/ 0 w 1157288"/>
                  <a:gd name="connsiteY4" fmla="*/ 148586 h 297172"/>
                  <a:gd name="connsiteX0" fmla="*/ 0 w 1157288"/>
                  <a:gd name="connsiteY0" fmla="*/ 148586 h 759134"/>
                  <a:gd name="connsiteX1" fmla="*/ 578644 w 1157288"/>
                  <a:gd name="connsiteY1" fmla="*/ 0 h 759134"/>
                  <a:gd name="connsiteX2" fmla="*/ 1157288 w 1157288"/>
                  <a:gd name="connsiteY2" fmla="*/ 148586 h 759134"/>
                  <a:gd name="connsiteX3" fmla="*/ 588169 w 1157288"/>
                  <a:gd name="connsiteY3" fmla="*/ 759134 h 759134"/>
                  <a:gd name="connsiteX4" fmla="*/ 0 w 1157288"/>
                  <a:gd name="connsiteY4" fmla="*/ 148586 h 759134"/>
                  <a:gd name="connsiteX0" fmla="*/ 0 w 1157288"/>
                  <a:gd name="connsiteY0" fmla="*/ 99450 h 709998"/>
                  <a:gd name="connsiteX1" fmla="*/ 567787 w 1157288"/>
                  <a:gd name="connsiteY1" fmla="*/ 0 h 709998"/>
                  <a:gd name="connsiteX2" fmla="*/ 1157288 w 1157288"/>
                  <a:gd name="connsiteY2" fmla="*/ 99450 h 709998"/>
                  <a:gd name="connsiteX3" fmla="*/ 588169 w 1157288"/>
                  <a:gd name="connsiteY3" fmla="*/ 709998 h 709998"/>
                  <a:gd name="connsiteX4" fmla="*/ 0 w 1157288"/>
                  <a:gd name="connsiteY4" fmla="*/ 99450 h 70999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1157288" h="709998">
                    <a:moveTo>
                      <a:pt x="0" y="99450"/>
                    </a:moveTo>
                    <a:cubicBezTo>
                      <a:pt x="0" y="17388"/>
                      <a:pt x="248211" y="0"/>
                      <a:pt x="567787" y="0"/>
                    </a:cubicBezTo>
                    <a:cubicBezTo>
                      <a:pt x="887363" y="0"/>
                      <a:pt x="1157288" y="17388"/>
                      <a:pt x="1157288" y="99450"/>
                    </a:cubicBezTo>
                    <a:cubicBezTo>
                      <a:pt x="1157288" y="181512"/>
                      <a:pt x="907745" y="709998"/>
                      <a:pt x="588169" y="709998"/>
                    </a:cubicBezTo>
                    <a:cubicBezTo>
                      <a:pt x="268593" y="709998"/>
                      <a:pt x="0" y="181512"/>
                      <a:pt x="0" y="99450"/>
                    </a:cubicBezTo>
                    <a:close/>
                  </a:path>
                </a:pathLst>
              </a:custGeom>
              <a:solidFill>
                <a:srgbClr val="FF0000"/>
              </a:soli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122" name="フリーフォーム: 図形 121">
                <a:extLst>
                  <a:ext uri="{FF2B5EF4-FFF2-40B4-BE49-F238E27FC236}">
                    <a16:creationId xmlns:a16="http://schemas.microsoft.com/office/drawing/2014/main" id="{E0DDEF57-D21E-4CF3-99B6-3577F6B1527E}"/>
                  </a:ext>
                </a:extLst>
              </p:cNvPr>
              <p:cNvSpPr/>
              <p:nvPr/>
            </p:nvSpPr>
            <p:spPr>
              <a:xfrm rot="20700000">
                <a:off x="628135" y="2331467"/>
                <a:ext cx="126041" cy="178776"/>
              </a:xfrm>
              <a:custGeom>
                <a:avLst/>
                <a:gdLst>
                  <a:gd name="connsiteX0" fmla="*/ 397621 w 412439"/>
                  <a:gd name="connsiteY0" fmla="*/ 0 h 505684"/>
                  <a:gd name="connsiteX1" fmla="*/ 407079 w 412439"/>
                  <a:gd name="connsiteY1" fmla="*/ 10682 h 505684"/>
                  <a:gd name="connsiteX2" fmla="*/ 412439 w 412439"/>
                  <a:gd name="connsiteY2" fmla="*/ 32265 h 505684"/>
                  <a:gd name="connsiteX3" fmla="*/ 162833 w 412439"/>
                  <a:gd name="connsiteY3" fmla="*/ 505684 h 505684"/>
                  <a:gd name="connsiteX4" fmla="*/ 19619 w 412439"/>
                  <a:gd name="connsiteY4" fmla="*/ 372669 h 505684"/>
                  <a:gd name="connsiteX5" fmla="*/ 0 w 412439"/>
                  <a:gd name="connsiteY5" fmla="*/ 331804 h 505684"/>
                  <a:gd name="connsiteX6" fmla="*/ 21714 w 412439"/>
                  <a:gd name="connsiteY6" fmla="*/ 289326 h 505684"/>
                  <a:gd name="connsiteX7" fmla="*/ 133409 w 412439"/>
                  <a:gd name="connsiteY7" fmla="*/ 151244 h 505684"/>
                  <a:gd name="connsiteX8" fmla="*/ 351028 w 412439"/>
                  <a:gd name="connsiteY8" fmla="*/ 12954 h 50568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412439" h="505684">
                    <a:moveTo>
                      <a:pt x="397621" y="0"/>
                    </a:moveTo>
                    <a:lnTo>
                      <a:pt x="407079" y="10682"/>
                    </a:lnTo>
                    <a:cubicBezTo>
                      <a:pt x="410589" y="17141"/>
                      <a:pt x="412439" y="24311"/>
                      <a:pt x="412439" y="32265"/>
                    </a:cubicBezTo>
                    <a:cubicBezTo>
                      <a:pt x="412439" y="95896"/>
                      <a:pt x="302994" y="505684"/>
                      <a:pt x="162833" y="505684"/>
                    </a:cubicBezTo>
                    <a:cubicBezTo>
                      <a:pt x="110273" y="505684"/>
                      <a:pt x="60857" y="448058"/>
                      <a:pt x="19619" y="372669"/>
                    </a:cubicBezTo>
                    <a:lnTo>
                      <a:pt x="0" y="331804"/>
                    </a:lnTo>
                    <a:lnTo>
                      <a:pt x="21714" y="289326"/>
                    </a:lnTo>
                    <a:cubicBezTo>
                      <a:pt x="50713" y="241286"/>
                      <a:pt x="88170" y="194323"/>
                      <a:pt x="133409" y="151244"/>
                    </a:cubicBezTo>
                    <a:cubicBezTo>
                      <a:pt x="201267" y="86626"/>
                      <a:pt x="276999" y="39924"/>
                      <a:pt x="351028" y="12954"/>
                    </a:cubicBezTo>
                    <a:close/>
                  </a:path>
                </a:pathLst>
              </a:custGeom>
              <a:solidFill>
                <a:srgbClr val="FF99CC"/>
              </a:soli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123" name="月 122">
                <a:extLst>
                  <a:ext uri="{FF2B5EF4-FFF2-40B4-BE49-F238E27FC236}">
                    <a16:creationId xmlns:a16="http://schemas.microsoft.com/office/drawing/2014/main" id="{7390ECD6-A44E-412B-8ACD-424D758E5AF1}"/>
                  </a:ext>
                </a:extLst>
              </p:cNvPr>
              <p:cNvSpPr/>
              <p:nvPr/>
            </p:nvSpPr>
            <p:spPr>
              <a:xfrm rot="5400000">
                <a:off x="605823" y="1742291"/>
                <a:ext cx="64291" cy="229300"/>
              </a:xfrm>
              <a:prstGeom prst="moon">
                <a:avLst>
                  <a:gd name="adj" fmla="val 45502"/>
                </a:avLst>
              </a:prstGeom>
              <a:solidFill>
                <a:sysClr val="windowText" lastClr="000000"/>
              </a:solidFill>
              <a:ln w="1905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124" name="フリーフォーム: 図形 123">
                <a:extLst>
                  <a:ext uri="{FF2B5EF4-FFF2-40B4-BE49-F238E27FC236}">
                    <a16:creationId xmlns:a16="http://schemas.microsoft.com/office/drawing/2014/main" id="{4075CD99-0ACB-42A8-A6C0-476CA43913C6}"/>
                  </a:ext>
                </a:extLst>
              </p:cNvPr>
              <p:cNvSpPr/>
              <p:nvPr/>
            </p:nvSpPr>
            <p:spPr>
              <a:xfrm rot="6300000">
                <a:off x="493832" y="1301903"/>
                <a:ext cx="1058863" cy="1286386"/>
              </a:xfrm>
              <a:custGeom>
                <a:avLst/>
                <a:gdLst>
                  <a:gd name="connsiteX0" fmla="*/ 28683 w 1058863"/>
                  <a:gd name="connsiteY0" fmla="*/ 782818 h 1286386"/>
                  <a:gd name="connsiteX1" fmla="*/ 19470 w 1058863"/>
                  <a:gd name="connsiteY1" fmla="*/ 748435 h 1286386"/>
                  <a:gd name="connsiteX2" fmla="*/ 420603 w 1058863"/>
                  <a:gd name="connsiteY2" fmla="*/ 53653 h 1286386"/>
                  <a:gd name="connsiteX3" fmla="*/ 548174 w 1058863"/>
                  <a:gd name="connsiteY3" fmla="*/ 19471 h 1286386"/>
                  <a:gd name="connsiteX4" fmla="*/ 879618 w 1058863"/>
                  <a:gd name="connsiteY4" fmla="*/ 30962 h 1286386"/>
                  <a:gd name="connsiteX5" fmla="*/ 971043 w 1058863"/>
                  <a:gd name="connsiteY5" fmla="*/ 72675 h 1286386"/>
                  <a:gd name="connsiteX6" fmla="*/ 1027712 w 1058863"/>
                  <a:gd name="connsiteY6" fmla="*/ 162506 h 1286386"/>
                  <a:gd name="connsiteX7" fmla="*/ 1058863 w 1058863"/>
                  <a:gd name="connsiteY7" fmla="*/ 244702 h 1286386"/>
                  <a:gd name="connsiteX8" fmla="*/ 1021954 w 1058863"/>
                  <a:gd name="connsiteY8" fmla="*/ 295635 h 1286386"/>
                  <a:gd name="connsiteX9" fmla="*/ 966845 w 1058863"/>
                  <a:gd name="connsiteY9" fmla="*/ 355097 h 1286386"/>
                  <a:gd name="connsiteX10" fmla="*/ 838769 w 1058863"/>
                  <a:gd name="connsiteY10" fmla="*/ 457665 h 1286386"/>
                  <a:gd name="connsiteX11" fmla="*/ 748960 w 1058863"/>
                  <a:gd name="connsiteY11" fmla="*/ 481729 h 1286386"/>
                  <a:gd name="connsiteX12" fmla="*/ 331999 w 1058863"/>
                  <a:gd name="connsiteY12" fmla="*/ 965405 h 1286386"/>
                  <a:gd name="connsiteX13" fmla="*/ 330053 w 1058863"/>
                  <a:gd name="connsiteY13" fmla="*/ 1037709 h 1286386"/>
                  <a:gd name="connsiteX14" fmla="*/ 347069 w 1058863"/>
                  <a:gd name="connsiteY14" fmla="*/ 1086414 h 1286386"/>
                  <a:gd name="connsiteX15" fmla="*/ 487303 w 1058863"/>
                  <a:gd name="connsiteY15" fmla="*/ 1268406 h 1286386"/>
                  <a:gd name="connsiteX16" fmla="*/ 271451 w 1058863"/>
                  <a:gd name="connsiteY16" fmla="*/ 1137623 h 1286386"/>
                  <a:gd name="connsiteX17" fmla="*/ 264791 w 1058863"/>
                  <a:gd name="connsiteY17" fmla="*/ 1124064 h 1286386"/>
                  <a:gd name="connsiteX18" fmla="*/ 271896 w 1058863"/>
                  <a:gd name="connsiteY18" fmla="*/ 1154837 h 1286386"/>
                  <a:gd name="connsiteX19" fmla="*/ 341655 w 1058863"/>
                  <a:gd name="connsiteY19" fmla="*/ 1286386 h 1286386"/>
                  <a:gd name="connsiteX20" fmla="*/ 167006 w 1058863"/>
                  <a:gd name="connsiteY20" fmla="*/ 1104193 h 1286386"/>
                  <a:gd name="connsiteX21" fmla="*/ 155962 w 1058863"/>
                  <a:gd name="connsiteY21" fmla="*/ 1048197 h 1286386"/>
                  <a:gd name="connsiteX22" fmla="*/ 153551 w 1058863"/>
                  <a:gd name="connsiteY22" fmla="*/ 1010558 h 1286386"/>
                  <a:gd name="connsiteX23" fmla="*/ 128895 w 1058863"/>
                  <a:gd name="connsiteY23" fmla="*/ 984570 h 1286386"/>
                  <a:gd name="connsiteX24" fmla="*/ 28683 w 1058863"/>
                  <a:gd name="connsiteY24" fmla="*/ 782818 h 128638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</a:cxnLst>
                <a:rect l="l" t="t" r="r" b="b"/>
                <a:pathLst>
                  <a:path w="1058863" h="1286386">
                    <a:moveTo>
                      <a:pt x="28683" y="782818"/>
                    </a:moveTo>
                    <a:lnTo>
                      <a:pt x="19470" y="748435"/>
                    </a:lnTo>
                    <a:cubicBezTo>
                      <a:pt x="-61619" y="445807"/>
                      <a:pt x="117974" y="134742"/>
                      <a:pt x="420603" y="53653"/>
                    </a:cubicBezTo>
                    <a:lnTo>
                      <a:pt x="548174" y="19471"/>
                    </a:lnTo>
                    <a:cubicBezTo>
                      <a:pt x="661660" y="-10938"/>
                      <a:pt x="776332" y="-4688"/>
                      <a:pt x="879618" y="30962"/>
                    </a:cubicBezTo>
                    <a:lnTo>
                      <a:pt x="971043" y="72675"/>
                    </a:lnTo>
                    <a:lnTo>
                      <a:pt x="1027712" y="162506"/>
                    </a:lnTo>
                    <a:lnTo>
                      <a:pt x="1058863" y="244702"/>
                    </a:lnTo>
                    <a:lnTo>
                      <a:pt x="1021954" y="295635"/>
                    </a:lnTo>
                    <a:cubicBezTo>
                      <a:pt x="1005403" y="315691"/>
                      <a:pt x="986991" y="335549"/>
                      <a:pt x="966845" y="355097"/>
                    </a:cubicBezTo>
                    <a:lnTo>
                      <a:pt x="838769" y="457665"/>
                    </a:lnTo>
                    <a:lnTo>
                      <a:pt x="748960" y="481729"/>
                    </a:lnTo>
                    <a:cubicBezTo>
                      <a:pt x="517261" y="543813"/>
                      <a:pt x="357682" y="740704"/>
                      <a:pt x="331999" y="965405"/>
                    </a:cubicBezTo>
                    <a:lnTo>
                      <a:pt x="330053" y="1037709"/>
                    </a:lnTo>
                    <a:lnTo>
                      <a:pt x="347069" y="1086414"/>
                    </a:lnTo>
                    <a:cubicBezTo>
                      <a:pt x="381023" y="1164175"/>
                      <a:pt x="430413" y="1228970"/>
                      <a:pt x="487303" y="1268406"/>
                    </a:cubicBezTo>
                    <a:cubicBezTo>
                      <a:pt x="411467" y="1288726"/>
                      <a:pt x="326956" y="1233595"/>
                      <a:pt x="271451" y="1137623"/>
                    </a:cubicBezTo>
                    <a:lnTo>
                      <a:pt x="264791" y="1124064"/>
                    </a:lnTo>
                    <a:lnTo>
                      <a:pt x="271896" y="1154837"/>
                    </a:lnTo>
                    <a:cubicBezTo>
                      <a:pt x="288132" y="1205940"/>
                      <a:pt x="311825" y="1251175"/>
                      <a:pt x="341655" y="1286386"/>
                    </a:cubicBezTo>
                    <a:cubicBezTo>
                      <a:pt x="263143" y="1286386"/>
                      <a:pt x="195781" y="1211260"/>
                      <a:pt x="167006" y="1104193"/>
                    </a:cubicBezTo>
                    <a:cubicBezTo>
                      <a:pt x="162211" y="1086348"/>
                      <a:pt x="158487" y="1067616"/>
                      <a:pt x="155962" y="1048197"/>
                    </a:cubicBezTo>
                    <a:lnTo>
                      <a:pt x="153551" y="1010558"/>
                    </a:lnTo>
                    <a:lnTo>
                      <a:pt x="128895" y="984570"/>
                    </a:lnTo>
                    <a:cubicBezTo>
                      <a:pt x="83601" y="926443"/>
                      <a:pt x="48955" y="858475"/>
                      <a:pt x="28683" y="782818"/>
                    </a:cubicBezTo>
                    <a:close/>
                  </a:path>
                </a:pathLst>
              </a:custGeom>
              <a:solidFill>
                <a:sysClr val="windowText" lastClr="000000"/>
              </a:soli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125" name="フリーフォーム: 図形 124">
                <a:extLst>
                  <a:ext uri="{FF2B5EF4-FFF2-40B4-BE49-F238E27FC236}">
                    <a16:creationId xmlns:a16="http://schemas.microsoft.com/office/drawing/2014/main" id="{45C60994-AD1F-4A04-8220-CE5A566F959C}"/>
                  </a:ext>
                </a:extLst>
              </p:cNvPr>
              <p:cNvSpPr/>
              <p:nvPr/>
            </p:nvSpPr>
            <p:spPr>
              <a:xfrm>
                <a:off x="1033257" y="1958637"/>
                <a:ext cx="196850" cy="328890"/>
              </a:xfrm>
              <a:custGeom>
                <a:avLst/>
                <a:gdLst>
                  <a:gd name="connsiteX0" fmla="*/ 45131 w 221526"/>
                  <a:gd name="connsiteY0" fmla="*/ 1396 h 370118"/>
                  <a:gd name="connsiteX1" fmla="*/ 103469 w 221526"/>
                  <a:gd name="connsiteY1" fmla="*/ 5051 h 370118"/>
                  <a:gd name="connsiteX2" fmla="*/ 112390 w 221526"/>
                  <a:gd name="connsiteY2" fmla="*/ 7442 h 370118"/>
                  <a:gd name="connsiteX3" fmla="*/ 216475 w 221526"/>
                  <a:gd name="connsiteY3" fmla="*/ 187722 h 370118"/>
                  <a:gd name="connsiteX4" fmla="*/ 196845 w 221526"/>
                  <a:gd name="connsiteY4" fmla="*/ 260982 h 370118"/>
                  <a:gd name="connsiteX5" fmla="*/ 16564 w 221526"/>
                  <a:gd name="connsiteY5" fmla="*/ 365067 h 370118"/>
                  <a:gd name="connsiteX6" fmla="*/ 7643 w 221526"/>
                  <a:gd name="connsiteY6" fmla="*/ 362676 h 370118"/>
                  <a:gd name="connsiteX7" fmla="*/ 0 w 221526"/>
                  <a:gd name="connsiteY7" fmla="*/ 358880 h 370118"/>
                  <a:gd name="connsiteX8" fmla="*/ 1 w 221526"/>
                  <a:gd name="connsiteY8" fmla="*/ 16926 h 370118"/>
                  <a:gd name="connsiteX0" fmla="*/ 1 w 221526"/>
                  <a:gd name="connsiteY0" fmla="*/ 16926 h 370118"/>
                  <a:gd name="connsiteX1" fmla="*/ 45131 w 221526"/>
                  <a:gd name="connsiteY1" fmla="*/ 1396 h 370118"/>
                  <a:gd name="connsiteX2" fmla="*/ 103469 w 221526"/>
                  <a:gd name="connsiteY2" fmla="*/ 5051 h 370118"/>
                  <a:gd name="connsiteX3" fmla="*/ 112390 w 221526"/>
                  <a:gd name="connsiteY3" fmla="*/ 7442 h 370118"/>
                  <a:gd name="connsiteX4" fmla="*/ 216475 w 221526"/>
                  <a:gd name="connsiteY4" fmla="*/ 187722 h 370118"/>
                  <a:gd name="connsiteX5" fmla="*/ 196845 w 221526"/>
                  <a:gd name="connsiteY5" fmla="*/ 260982 h 370118"/>
                  <a:gd name="connsiteX6" fmla="*/ 16564 w 221526"/>
                  <a:gd name="connsiteY6" fmla="*/ 365067 h 370118"/>
                  <a:gd name="connsiteX7" fmla="*/ 7643 w 221526"/>
                  <a:gd name="connsiteY7" fmla="*/ 362676 h 370118"/>
                  <a:gd name="connsiteX8" fmla="*/ 0 w 221526"/>
                  <a:gd name="connsiteY8" fmla="*/ 358880 h 370118"/>
                  <a:gd name="connsiteX9" fmla="*/ 91441 w 221526"/>
                  <a:gd name="connsiteY9" fmla="*/ 108366 h 370118"/>
                  <a:gd name="connsiteX0" fmla="*/ 1 w 221526"/>
                  <a:gd name="connsiteY0" fmla="*/ 16926 h 370118"/>
                  <a:gd name="connsiteX1" fmla="*/ 45131 w 221526"/>
                  <a:gd name="connsiteY1" fmla="*/ 1396 h 370118"/>
                  <a:gd name="connsiteX2" fmla="*/ 103469 w 221526"/>
                  <a:gd name="connsiteY2" fmla="*/ 5051 h 370118"/>
                  <a:gd name="connsiteX3" fmla="*/ 112390 w 221526"/>
                  <a:gd name="connsiteY3" fmla="*/ 7442 h 370118"/>
                  <a:gd name="connsiteX4" fmla="*/ 216475 w 221526"/>
                  <a:gd name="connsiteY4" fmla="*/ 187722 h 370118"/>
                  <a:gd name="connsiteX5" fmla="*/ 196845 w 221526"/>
                  <a:gd name="connsiteY5" fmla="*/ 260982 h 370118"/>
                  <a:gd name="connsiteX6" fmla="*/ 16564 w 221526"/>
                  <a:gd name="connsiteY6" fmla="*/ 365067 h 370118"/>
                  <a:gd name="connsiteX7" fmla="*/ 7643 w 221526"/>
                  <a:gd name="connsiteY7" fmla="*/ 362676 h 370118"/>
                  <a:gd name="connsiteX8" fmla="*/ 0 w 221526"/>
                  <a:gd name="connsiteY8" fmla="*/ 358880 h 37011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221526" h="370118">
                    <a:moveTo>
                      <a:pt x="1" y="16926"/>
                    </a:moveTo>
                    <a:lnTo>
                      <a:pt x="45131" y="1396"/>
                    </a:lnTo>
                    <a:cubicBezTo>
                      <a:pt x="64070" y="-1241"/>
                      <a:pt x="83837" y="-209"/>
                      <a:pt x="103469" y="5051"/>
                    </a:cubicBezTo>
                    <a:lnTo>
                      <a:pt x="112390" y="7442"/>
                    </a:lnTo>
                    <a:cubicBezTo>
                      <a:pt x="190915" y="28483"/>
                      <a:pt x="237515" y="109197"/>
                      <a:pt x="216475" y="187722"/>
                    </a:cubicBezTo>
                    <a:lnTo>
                      <a:pt x="196845" y="260982"/>
                    </a:lnTo>
                    <a:cubicBezTo>
                      <a:pt x="175804" y="339507"/>
                      <a:pt x="95090" y="386107"/>
                      <a:pt x="16564" y="365067"/>
                    </a:cubicBezTo>
                    <a:lnTo>
                      <a:pt x="7643" y="362676"/>
                    </a:lnTo>
                    <a:lnTo>
                      <a:pt x="0" y="358880"/>
                    </a:lnTo>
                  </a:path>
                </a:pathLst>
              </a:custGeom>
              <a:solidFill>
                <a:srgbClr val="ED7D31">
                  <a:lumMod val="40000"/>
                  <a:lumOff val="60000"/>
                </a:srgbClr>
              </a:soli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126" name="フリーフォーム: 図形 125">
                <a:extLst>
                  <a:ext uri="{FF2B5EF4-FFF2-40B4-BE49-F238E27FC236}">
                    <a16:creationId xmlns:a16="http://schemas.microsoft.com/office/drawing/2014/main" id="{A4147960-860E-4752-90FC-C5A63D09B89E}"/>
                  </a:ext>
                </a:extLst>
              </p:cNvPr>
              <p:cNvSpPr/>
              <p:nvPr/>
            </p:nvSpPr>
            <p:spPr>
              <a:xfrm>
                <a:off x="1033257" y="1992439"/>
                <a:ext cx="149521" cy="245456"/>
              </a:xfrm>
              <a:custGeom>
                <a:avLst/>
                <a:gdLst>
                  <a:gd name="connsiteX0" fmla="*/ 45131 w 221526"/>
                  <a:gd name="connsiteY0" fmla="*/ 1396 h 370118"/>
                  <a:gd name="connsiteX1" fmla="*/ 103469 w 221526"/>
                  <a:gd name="connsiteY1" fmla="*/ 5051 h 370118"/>
                  <a:gd name="connsiteX2" fmla="*/ 112390 w 221526"/>
                  <a:gd name="connsiteY2" fmla="*/ 7442 h 370118"/>
                  <a:gd name="connsiteX3" fmla="*/ 216475 w 221526"/>
                  <a:gd name="connsiteY3" fmla="*/ 187722 h 370118"/>
                  <a:gd name="connsiteX4" fmla="*/ 196845 w 221526"/>
                  <a:gd name="connsiteY4" fmla="*/ 260982 h 370118"/>
                  <a:gd name="connsiteX5" fmla="*/ 16564 w 221526"/>
                  <a:gd name="connsiteY5" fmla="*/ 365067 h 370118"/>
                  <a:gd name="connsiteX6" fmla="*/ 7643 w 221526"/>
                  <a:gd name="connsiteY6" fmla="*/ 362676 h 370118"/>
                  <a:gd name="connsiteX7" fmla="*/ 0 w 221526"/>
                  <a:gd name="connsiteY7" fmla="*/ 358880 h 370118"/>
                  <a:gd name="connsiteX8" fmla="*/ 1 w 221526"/>
                  <a:gd name="connsiteY8" fmla="*/ 16926 h 370118"/>
                  <a:gd name="connsiteX0" fmla="*/ 1 w 221526"/>
                  <a:gd name="connsiteY0" fmla="*/ 16926 h 370118"/>
                  <a:gd name="connsiteX1" fmla="*/ 45131 w 221526"/>
                  <a:gd name="connsiteY1" fmla="*/ 1396 h 370118"/>
                  <a:gd name="connsiteX2" fmla="*/ 103469 w 221526"/>
                  <a:gd name="connsiteY2" fmla="*/ 5051 h 370118"/>
                  <a:gd name="connsiteX3" fmla="*/ 112390 w 221526"/>
                  <a:gd name="connsiteY3" fmla="*/ 7442 h 370118"/>
                  <a:gd name="connsiteX4" fmla="*/ 216475 w 221526"/>
                  <a:gd name="connsiteY4" fmla="*/ 187722 h 370118"/>
                  <a:gd name="connsiteX5" fmla="*/ 196845 w 221526"/>
                  <a:gd name="connsiteY5" fmla="*/ 260982 h 370118"/>
                  <a:gd name="connsiteX6" fmla="*/ 16564 w 221526"/>
                  <a:gd name="connsiteY6" fmla="*/ 365067 h 370118"/>
                  <a:gd name="connsiteX7" fmla="*/ 7643 w 221526"/>
                  <a:gd name="connsiteY7" fmla="*/ 362676 h 370118"/>
                  <a:gd name="connsiteX8" fmla="*/ 0 w 221526"/>
                  <a:gd name="connsiteY8" fmla="*/ 358880 h 370118"/>
                  <a:gd name="connsiteX9" fmla="*/ 91441 w 221526"/>
                  <a:gd name="connsiteY9" fmla="*/ 108366 h 370118"/>
                  <a:gd name="connsiteX0" fmla="*/ 1 w 221526"/>
                  <a:gd name="connsiteY0" fmla="*/ 16926 h 370118"/>
                  <a:gd name="connsiteX1" fmla="*/ 45131 w 221526"/>
                  <a:gd name="connsiteY1" fmla="*/ 1396 h 370118"/>
                  <a:gd name="connsiteX2" fmla="*/ 103469 w 221526"/>
                  <a:gd name="connsiteY2" fmla="*/ 5051 h 370118"/>
                  <a:gd name="connsiteX3" fmla="*/ 112390 w 221526"/>
                  <a:gd name="connsiteY3" fmla="*/ 7442 h 370118"/>
                  <a:gd name="connsiteX4" fmla="*/ 216475 w 221526"/>
                  <a:gd name="connsiteY4" fmla="*/ 187722 h 370118"/>
                  <a:gd name="connsiteX5" fmla="*/ 196845 w 221526"/>
                  <a:gd name="connsiteY5" fmla="*/ 260982 h 370118"/>
                  <a:gd name="connsiteX6" fmla="*/ 16564 w 221526"/>
                  <a:gd name="connsiteY6" fmla="*/ 365067 h 370118"/>
                  <a:gd name="connsiteX7" fmla="*/ 7643 w 221526"/>
                  <a:gd name="connsiteY7" fmla="*/ 362676 h 370118"/>
                  <a:gd name="connsiteX8" fmla="*/ 0 w 221526"/>
                  <a:gd name="connsiteY8" fmla="*/ 358880 h 37011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221526" h="370118">
                    <a:moveTo>
                      <a:pt x="1" y="16926"/>
                    </a:moveTo>
                    <a:lnTo>
                      <a:pt x="45131" y="1396"/>
                    </a:lnTo>
                    <a:cubicBezTo>
                      <a:pt x="64070" y="-1241"/>
                      <a:pt x="83837" y="-209"/>
                      <a:pt x="103469" y="5051"/>
                    </a:cubicBezTo>
                    <a:lnTo>
                      <a:pt x="112390" y="7442"/>
                    </a:lnTo>
                    <a:cubicBezTo>
                      <a:pt x="190915" y="28483"/>
                      <a:pt x="237515" y="109197"/>
                      <a:pt x="216475" y="187722"/>
                    </a:cubicBezTo>
                    <a:lnTo>
                      <a:pt x="196845" y="260982"/>
                    </a:lnTo>
                    <a:cubicBezTo>
                      <a:pt x="175804" y="339507"/>
                      <a:pt x="95090" y="386107"/>
                      <a:pt x="16564" y="365067"/>
                    </a:cubicBezTo>
                    <a:lnTo>
                      <a:pt x="7643" y="362676"/>
                    </a:lnTo>
                    <a:lnTo>
                      <a:pt x="0" y="358880"/>
                    </a:lnTo>
                  </a:path>
                </a:pathLst>
              </a:custGeom>
              <a:solidFill>
                <a:srgbClr val="ED7D31">
                  <a:lumMod val="60000"/>
                  <a:lumOff val="40000"/>
                </a:srgbClr>
              </a:soli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</p:grpSp>
        <p:grpSp>
          <p:nvGrpSpPr>
            <p:cNvPr id="83" name="グループ化 82">
              <a:extLst>
                <a:ext uri="{FF2B5EF4-FFF2-40B4-BE49-F238E27FC236}">
                  <a16:creationId xmlns:a16="http://schemas.microsoft.com/office/drawing/2014/main" id="{F145FB61-E2E7-441B-94F1-51027394B96B}"/>
                </a:ext>
              </a:extLst>
            </p:cNvPr>
            <p:cNvGrpSpPr/>
            <p:nvPr/>
          </p:nvGrpSpPr>
          <p:grpSpPr>
            <a:xfrm>
              <a:off x="-120906" y="1221710"/>
              <a:ext cx="2955511" cy="1818452"/>
              <a:chOff x="-120906" y="1221710"/>
              <a:chExt cx="2955511" cy="1818452"/>
            </a:xfrm>
          </p:grpSpPr>
          <p:grpSp>
            <p:nvGrpSpPr>
              <p:cNvPr id="99" name="グループ化 98">
                <a:extLst>
                  <a:ext uri="{FF2B5EF4-FFF2-40B4-BE49-F238E27FC236}">
                    <a16:creationId xmlns:a16="http://schemas.microsoft.com/office/drawing/2014/main" id="{699D82CF-A689-42CB-89A7-DE0E380DFD0C}"/>
                  </a:ext>
                </a:extLst>
              </p:cNvPr>
              <p:cNvGrpSpPr/>
              <p:nvPr/>
            </p:nvGrpSpPr>
            <p:grpSpPr>
              <a:xfrm flipH="1">
                <a:off x="-120906" y="1221710"/>
                <a:ext cx="2955511" cy="1818452"/>
                <a:chOff x="1481283" y="3596120"/>
                <a:chExt cx="2685187" cy="1652128"/>
              </a:xfrm>
            </p:grpSpPr>
            <p:sp>
              <p:nvSpPr>
                <p:cNvPr id="103" name="星: 32 pt 102">
                  <a:extLst>
                    <a:ext uri="{FF2B5EF4-FFF2-40B4-BE49-F238E27FC236}">
                      <a16:creationId xmlns:a16="http://schemas.microsoft.com/office/drawing/2014/main" id="{24CFA813-168E-46A2-9E4C-928120C7E8A1}"/>
                    </a:ext>
                  </a:extLst>
                </p:cNvPr>
                <p:cNvSpPr/>
                <p:nvPr/>
              </p:nvSpPr>
              <p:spPr bwMode="auto">
                <a:xfrm>
                  <a:off x="1656669" y="4338826"/>
                  <a:ext cx="737534" cy="737534"/>
                </a:xfrm>
                <a:prstGeom prst="star32">
                  <a:avLst>
                    <a:gd name="adj" fmla="val 5859"/>
                  </a:avLst>
                </a:prstGeom>
                <a:noFill/>
                <a:ln w="19050">
                  <a:solidFill>
                    <a:sysClr val="windowText" lastClr="000000">
                      <a:lumMod val="75000"/>
                      <a:lumOff val="25000"/>
                    </a:sysClr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</a:endParaRPr>
                </a:p>
              </p:txBody>
            </p:sp>
            <p:sp>
              <p:nvSpPr>
                <p:cNvPr id="104" name="星: 32 pt 103">
                  <a:extLst>
                    <a:ext uri="{FF2B5EF4-FFF2-40B4-BE49-F238E27FC236}">
                      <a16:creationId xmlns:a16="http://schemas.microsoft.com/office/drawing/2014/main" id="{21541098-4058-4760-9D4C-180E877B0647}"/>
                    </a:ext>
                  </a:extLst>
                </p:cNvPr>
                <p:cNvSpPr/>
                <p:nvPr/>
              </p:nvSpPr>
              <p:spPr bwMode="auto">
                <a:xfrm>
                  <a:off x="3253725" y="4338826"/>
                  <a:ext cx="737534" cy="737534"/>
                </a:xfrm>
                <a:prstGeom prst="star32">
                  <a:avLst>
                    <a:gd name="adj" fmla="val 5859"/>
                  </a:avLst>
                </a:prstGeom>
                <a:noFill/>
                <a:ln w="19050">
                  <a:solidFill>
                    <a:sysClr val="windowText" lastClr="000000">
                      <a:lumMod val="75000"/>
                      <a:lumOff val="25000"/>
                    </a:sysClr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</a:endParaRPr>
                </a:p>
              </p:txBody>
            </p:sp>
            <p:sp>
              <p:nvSpPr>
                <p:cNvPr id="105" name="円: 塗りつぶしなし 104">
                  <a:extLst>
                    <a:ext uri="{FF2B5EF4-FFF2-40B4-BE49-F238E27FC236}">
                      <a16:creationId xmlns:a16="http://schemas.microsoft.com/office/drawing/2014/main" id="{8E3F6F43-C294-4461-8646-ADD47CC6D1FD}"/>
                    </a:ext>
                  </a:extLst>
                </p:cNvPr>
                <p:cNvSpPr/>
                <p:nvPr/>
              </p:nvSpPr>
              <p:spPr bwMode="auto">
                <a:xfrm>
                  <a:off x="3180909" y="4273550"/>
                  <a:ext cx="876188" cy="876186"/>
                </a:xfrm>
                <a:prstGeom prst="donut">
                  <a:avLst>
                    <a:gd name="adj" fmla="val 8472"/>
                  </a:avLst>
                </a:prstGeom>
                <a:solidFill>
                  <a:sysClr val="window" lastClr="FFFFFF">
                    <a:lumMod val="75000"/>
                  </a:sysClr>
                </a:solidFill>
                <a:ln w="19050">
                  <a:solidFill>
                    <a:sysClr val="windowText" lastClr="000000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</a:endParaRPr>
                </a:p>
              </p:txBody>
            </p:sp>
            <p:sp>
              <p:nvSpPr>
                <p:cNvPr id="106" name="円: 塗りつぶしなし 105">
                  <a:extLst>
                    <a:ext uri="{FF2B5EF4-FFF2-40B4-BE49-F238E27FC236}">
                      <a16:creationId xmlns:a16="http://schemas.microsoft.com/office/drawing/2014/main" id="{510694F9-F1FC-4158-99D7-B476BA3B082B}"/>
                    </a:ext>
                  </a:extLst>
                </p:cNvPr>
                <p:cNvSpPr/>
                <p:nvPr/>
              </p:nvSpPr>
              <p:spPr bwMode="auto">
                <a:xfrm>
                  <a:off x="3113680" y="4206321"/>
                  <a:ext cx="1010646" cy="1010644"/>
                </a:xfrm>
                <a:prstGeom prst="donut">
                  <a:avLst>
                    <a:gd name="adj" fmla="val 8472"/>
                  </a:avLst>
                </a:prstGeom>
                <a:solidFill>
                  <a:sysClr val="windowText" lastClr="000000"/>
                </a:solidFill>
                <a:ln w="19050">
                  <a:solidFill>
                    <a:sysClr val="windowText" lastClr="000000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</a:endParaRPr>
                </a:p>
              </p:txBody>
            </p:sp>
            <p:sp>
              <p:nvSpPr>
                <p:cNvPr id="107" name="アーチ 106">
                  <a:extLst>
                    <a:ext uri="{FF2B5EF4-FFF2-40B4-BE49-F238E27FC236}">
                      <a16:creationId xmlns:a16="http://schemas.microsoft.com/office/drawing/2014/main" id="{C02A351A-4E8B-49A5-B911-73C3DE40D93E}"/>
                    </a:ext>
                  </a:extLst>
                </p:cNvPr>
                <p:cNvSpPr/>
                <p:nvPr/>
              </p:nvSpPr>
              <p:spPr bwMode="auto">
                <a:xfrm>
                  <a:off x="3078733" y="4166938"/>
                  <a:ext cx="1081312" cy="1081310"/>
                </a:xfrm>
                <a:prstGeom prst="blockArc">
                  <a:avLst>
                    <a:gd name="adj1" fmla="val 11476450"/>
                    <a:gd name="adj2" fmla="val 18485845"/>
                    <a:gd name="adj3" fmla="val 6626"/>
                  </a:avLst>
                </a:prstGeom>
                <a:solidFill>
                  <a:srgbClr val="0070C0"/>
                </a:solidFill>
                <a:ln w="19050">
                  <a:solidFill>
                    <a:sysClr val="windowText" lastClr="000000"/>
                  </a:solidFill>
                  <a:round/>
                  <a:headEnd/>
                  <a:tailEnd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</a:endParaRPr>
                </a:p>
              </p:txBody>
            </p:sp>
            <p:sp>
              <p:nvSpPr>
                <p:cNvPr id="108" name="フリーフォーム: 図形 107">
                  <a:extLst>
                    <a:ext uri="{FF2B5EF4-FFF2-40B4-BE49-F238E27FC236}">
                      <a16:creationId xmlns:a16="http://schemas.microsoft.com/office/drawing/2014/main" id="{B4C29712-8E9E-4D34-AE71-DE8361DFB0D5}"/>
                    </a:ext>
                  </a:extLst>
                </p:cNvPr>
                <p:cNvSpPr/>
                <p:nvPr/>
              </p:nvSpPr>
              <p:spPr bwMode="auto">
                <a:xfrm rot="20700000">
                  <a:off x="2639630" y="3600617"/>
                  <a:ext cx="880721" cy="1249379"/>
                </a:xfrm>
                <a:custGeom>
                  <a:avLst/>
                  <a:gdLst>
                    <a:gd name="connsiteX0" fmla="*/ 880721 w 880721"/>
                    <a:gd name="connsiteY0" fmla="*/ 0 h 1249379"/>
                    <a:gd name="connsiteX1" fmla="*/ 880721 w 880721"/>
                    <a:gd name="connsiteY1" fmla="*/ 1249379 h 1249379"/>
                    <a:gd name="connsiteX2" fmla="*/ 787656 w 880721"/>
                    <a:gd name="connsiteY2" fmla="*/ 1249379 h 1249379"/>
                    <a:gd name="connsiteX3" fmla="*/ 787656 w 880721"/>
                    <a:gd name="connsiteY3" fmla="*/ 536412 h 1249379"/>
                    <a:gd name="connsiteX4" fmla="*/ 64849 w 880721"/>
                    <a:gd name="connsiteY4" fmla="*/ 953725 h 1249379"/>
                    <a:gd name="connsiteX5" fmla="*/ 39539 w 880721"/>
                    <a:gd name="connsiteY5" fmla="*/ 946943 h 1249379"/>
                    <a:gd name="connsiteX6" fmla="*/ 2485 w 880721"/>
                    <a:gd name="connsiteY6" fmla="*/ 882764 h 1249379"/>
                    <a:gd name="connsiteX7" fmla="*/ 9266 w 880721"/>
                    <a:gd name="connsiteY7" fmla="*/ 857454 h 1249379"/>
                    <a:gd name="connsiteX8" fmla="*/ 787656 w 880721"/>
                    <a:gd name="connsiteY8" fmla="*/ 408050 h 1249379"/>
                    <a:gd name="connsiteX9" fmla="*/ 787656 w 880721"/>
                    <a:gd name="connsiteY9" fmla="*/ 0 h 1249379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</a:cxnLst>
                  <a:rect l="l" t="t" r="r" b="b"/>
                  <a:pathLst>
                    <a:path w="880721" h="1249379">
                      <a:moveTo>
                        <a:pt x="880721" y="0"/>
                      </a:moveTo>
                      <a:lnTo>
                        <a:pt x="880721" y="1249379"/>
                      </a:lnTo>
                      <a:lnTo>
                        <a:pt x="787656" y="1249379"/>
                      </a:lnTo>
                      <a:lnTo>
                        <a:pt x="787656" y="536412"/>
                      </a:lnTo>
                      <a:lnTo>
                        <a:pt x="64849" y="953725"/>
                      </a:lnTo>
                      <a:cubicBezTo>
                        <a:pt x="55986" y="958841"/>
                        <a:pt x="44655" y="955805"/>
                        <a:pt x="39539" y="946943"/>
                      </a:cubicBezTo>
                      <a:lnTo>
                        <a:pt x="2485" y="882764"/>
                      </a:lnTo>
                      <a:cubicBezTo>
                        <a:pt x="-2632" y="873902"/>
                        <a:pt x="404" y="862570"/>
                        <a:pt x="9266" y="857454"/>
                      </a:cubicBezTo>
                      <a:lnTo>
                        <a:pt x="787656" y="408050"/>
                      </a:lnTo>
                      <a:lnTo>
                        <a:pt x="787656" y="0"/>
                      </a:lnTo>
                      <a:close/>
                    </a:path>
                  </a:pathLst>
                </a:custGeom>
                <a:solidFill>
                  <a:srgbClr val="0070C0"/>
                </a:solidFill>
                <a:ln w="19050">
                  <a:solidFill>
                    <a:sysClr val="windowText" lastClr="000000"/>
                  </a:solidFill>
                  <a:round/>
                  <a:headEnd/>
                  <a:tailEnd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</a:endParaRPr>
                </a:p>
              </p:txBody>
            </p:sp>
            <p:sp>
              <p:nvSpPr>
                <p:cNvPr id="109" name="円: 塗りつぶしなし 108">
                  <a:extLst>
                    <a:ext uri="{FF2B5EF4-FFF2-40B4-BE49-F238E27FC236}">
                      <a16:creationId xmlns:a16="http://schemas.microsoft.com/office/drawing/2014/main" id="{EFC47018-C911-4741-A490-E6E94F5287CE}"/>
                    </a:ext>
                  </a:extLst>
                </p:cNvPr>
                <p:cNvSpPr/>
                <p:nvPr/>
              </p:nvSpPr>
              <p:spPr bwMode="auto">
                <a:xfrm>
                  <a:off x="1584172" y="4273550"/>
                  <a:ext cx="876188" cy="876186"/>
                </a:xfrm>
                <a:prstGeom prst="donut">
                  <a:avLst>
                    <a:gd name="adj" fmla="val 8472"/>
                  </a:avLst>
                </a:prstGeom>
                <a:solidFill>
                  <a:sysClr val="window" lastClr="FFFFFF">
                    <a:lumMod val="75000"/>
                  </a:sysClr>
                </a:solidFill>
                <a:ln w="19050">
                  <a:solidFill>
                    <a:sysClr val="windowText" lastClr="000000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</a:endParaRPr>
                </a:p>
              </p:txBody>
            </p:sp>
            <p:sp>
              <p:nvSpPr>
                <p:cNvPr id="110" name="円: 塗りつぶしなし 109">
                  <a:extLst>
                    <a:ext uri="{FF2B5EF4-FFF2-40B4-BE49-F238E27FC236}">
                      <a16:creationId xmlns:a16="http://schemas.microsoft.com/office/drawing/2014/main" id="{F1815BBA-C668-4520-8A75-3F802D3A4379}"/>
                    </a:ext>
                  </a:extLst>
                </p:cNvPr>
                <p:cNvSpPr/>
                <p:nvPr/>
              </p:nvSpPr>
              <p:spPr bwMode="auto">
                <a:xfrm>
                  <a:off x="1516943" y="4206321"/>
                  <a:ext cx="1010646" cy="1010644"/>
                </a:xfrm>
                <a:prstGeom prst="donut">
                  <a:avLst>
                    <a:gd name="adj" fmla="val 8472"/>
                  </a:avLst>
                </a:prstGeom>
                <a:solidFill>
                  <a:sysClr val="windowText" lastClr="000000"/>
                </a:solidFill>
                <a:ln w="19050">
                  <a:solidFill>
                    <a:sysClr val="windowText" lastClr="000000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</a:endParaRPr>
                </a:p>
              </p:txBody>
            </p:sp>
            <p:sp>
              <p:nvSpPr>
                <p:cNvPr id="111" name="四角形: 角を丸くする 110">
                  <a:extLst>
                    <a:ext uri="{FF2B5EF4-FFF2-40B4-BE49-F238E27FC236}">
                      <a16:creationId xmlns:a16="http://schemas.microsoft.com/office/drawing/2014/main" id="{0C419B89-0619-4DFA-9703-5BE62EE5ECCA}"/>
                    </a:ext>
                  </a:extLst>
                </p:cNvPr>
                <p:cNvSpPr/>
                <p:nvPr/>
              </p:nvSpPr>
              <p:spPr bwMode="auto">
                <a:xfrm rot="20700000">
                  <a:off x="2563055" y="4220940"/>
                  <a:ext cx="80851" cy="460467"/>
                </a:xfrm>
                <a:prstGeom prst="roundRect">
                  <a:avLst/>
                </a:prstGeom>
                <a:solidFill>
                  <a:srgbClr val="0070C0"/>
                </a:solidFill>
                <a:ln w="19050">
                  <a:solidFill>
                    <a:sysClr val="windowText" lastClr="000000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</a:endParaRPr>
                </a:p>
              </p:txBody>
            </p:sp>
            <p:sp>
              <p:nvSpPr>
                <p:cNvPr id="112" name="四角形: 上の 2 つの角を丸める 111">
                  <a:extLst>
                    <a:ext uri="{FF2B5EF4-FFF2-40B4-BE49-F238E27FC236}">
                      <a16:creationId xmlns:a16="http://schemas.microsoft.com/office/drawing/2014/main" id="{59F20CD5-650D-4746-83E8-7339D77070BE}"/>
                    </a:ext>
                  </a:extLst>
                </p:cNvPr>
                <p:cNvSpPr/>
                <p:nvPr/>
              </p:nvSpPr>
              <p:spPr bwMode="auto">
                <a:xfrm>
                  <a:off x="2369345" y="4145756"/>
                  <a:ext cx="348130" cy="111788"/>
                </a:xfrm>
                <a:prstGeom prst="round2SameRect">
                  <a:avLst>
                    <a:gd name="adj1" fmla="val 50000"/>
                    <a:gd name="adj2" fmla="val 21704"/>
                  </a:avLst>
                </a:prstGeom>
                <a:solidFill>
                  <a:sysClr val="windowText" lastClr="000000">
                    <a:lumMod val="50000"/>
                    <a:lumOff val="50000"/>
                  </a:sysClr>
                </a:solidFill>
                <a:ln w="19050">
                  <a:solidFill>
                    <a:sysClr val="windowText" lastClr="000000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</a:endParaRPr>
                </a:p>
              </p:txBody>
            </p:sp>
            <p:sp>
              <p:nvSpPr>
                <p:cNvPr id="113" name="台形 112">
                  <a:extLst>
                    <a:ext uri="{FF2B5EF4-FFF2-40B4-BE49-F238E27FC236}">
                      <a16:creationId xmlns:a16="http://schemas.microsoft.com/office/drawing/2014/main" id="{C2D980FB-C301-40C1-A22F-AFC36FD0DDCA}"/>
                    </a:ext>
                  </a:extLst>
                </p:cNvPr>
                <p:cNvSpPr/>
                <p:nvPr/>
              </p:nvSpPr>
              <p:spPr bwMode="auto">
                <a:xfrm rot="10800000">
                  <a:off x="3417538" y="3596120"/>
                  <a:ext cx="748932" cy="546323"/>
                </a:xfrm>
                <a:prstGeom prst="trapezoid">
                  <a:avLst/>
                </a:prstGeom>
                <a:pattFill prst="dkVert">
                  <a:fgClr>
                    <a:sysClr val="window" lastClr="FFFFFF">
                      <a:lumMod val="50000"/>
                    </a:sysClr>
                  </a:fgClr>
                  <a:bgClr>
                    <a:sysClr val="window" lastClr="FFFFFF">
                      <a:lumMod val="85000"/>
                    </a:sysClr>
                  </a:bgClr>
                </a:pattFill>
                <a:ln w="19050">
                  <a:solidFill>
                    <a:sysClr val="windowText" lastClr="000000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</a:endParaRPr>
                </a:p>
              </p:txBody>
            </p:sp>
            <p:sp>
              <p:nvSpPr>
                <p:cNvPr id="114" name="アーチ 113">
                  <a:extLst>
                    <a:ext uri="{FF2B5EF4-FFF2-40B4-BE49-F238E27FC236}">
                      <a16:creationId xmlns:a16="http://schemas.microsoft.com/office/drawing/2014/main" id="{91CB4FFD-D9E4-4808-81BA-D63E6E7B5318}"/>
                    </a:ext>
                  </a:extLst>
                </p:cNvPr>
                <p:cNvSpPr/>
                <p:nvPr/>
              </p:nvSpPr>
              <p:spPr bwMode="auto">
                <a:xfrm>
                  <a:off x="1481283" y="4166938"/>
                  <a:ext cx="1081312" cy="1081310"/>
                </a:xfrm>
                <a:prstGeom prst="blockArc">
                  <a:avLst>
                    <a:gd name="adj1" fmla="val 11476450"/>
                    <a:gd name="adj2" fmla="val 19396920"/>
                    <a:gd name="adj3" fmla="val 7273"/>
                  </a:avLst>
                </a:prstGeom>
                <a:solidFill>
                  <a:srgbClr val="0070C0"/>
                </a:solidFill>
                <a:ln w="19050">
                  <a:solidFill>
                    <a:sysClr val="windowText" lastClr="000000"/>
                  </a:solidFill>
                  <a:round/>
                  <a:headEnd/>
                  <a:tailEnd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</a:endParaRPr>
                </a:p>
              </p:txBody>
            </p:sp>
            <p:sp>
              <p:nvSpPr>
                <p:cNvPr id="115" name="四角形: 角を丸くする 114">
                  <a:extLst>
                    <a:ext uri="{FF2B5EF4-FFF2-40B4-BE49-F238E27FC236}">
                      <a16:creationId xmlns:a16="http://schemas.microsoft.com/office/drawing/2014/main" id="{4A81129C-0AA6-44B9-B37D-A26FB18E71CE}"/>
                    </a:ext>
                  </a:extLst>
                </p:cNvPr>
                <p:cNvSpPr/>
                <p:nvPr/>
              </p:nvSpPr>
              <p:spPr bwMode="auto">
                <a:xfrm>
                  <a:off x="1514002" y="4156019"/>
                  <a:ext cx="755797" cy="50301"/>
                </a:xfrm>
                <a:prstGeom prst="roundRect">
                  <a:avLst/>
                </a:prstGeom>
                <a:solidFill>
                  <a:sysClr val="window" lastClr="FFFFFF">
                    <a:lumMod val="75000"/>
                  </a:sysClr>
                </a:solidFill>
                <a:ln w="19050">
                  <a:solidFill>
                    <a:sysClr val="windowText" lastClr="000000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</a:endParaRPr>
                </a:p>
              </p:txBody>
            </p:sp>
            <p:sp>
              <p:nvSpPr>
                <p:cNvPr id="116" name="楕円 115">
                  <a:extLst>
                    <a:ext uri="{FF2B5EF4-FFF2-40B4-BE49-F238E27FC236}">
                      <a16:creationId xmlns:a16="http://schemas.microsoft.com/office/drawing/2014/main" id="{29DEA059-144C-42ED-95C3-2D1919312A7B}"/>
                    </a:ext>
                  </a:extLst>
                </p:cNvPr>
                <p:cNvSpPr/>
                <p:nvPr/>
              </p:nvSpPr>
              <p:spPr bwMode="auto">
                <a:xfrm>
                  <a:off x="3494681" y="4587322"/>
                  <a:ext cx="248644" cy="248642"/>
                </a:xfrm>
                <a:prstGeom prst="ellipse">
                  <a:avLst/>
                </a:prstGeom>
                <a:solidFill>
                  <a:srgbClr val="0070C0"/>
                </a:solidFill>
                <a:ln w="19050">
                  <a:solidFill>
                    <a:sysClr val="windowText" lastClr="000000"/>
                  </a:solidFill>
                  <a:round/>
                  <a:headEnd/>
                  <a:tailEnd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</a:endParaRPr>
                </a:p>
              </p:txBody>
            </p:sp>
          </p:grpSp>
          <p:grpSp>
            <p:nvGrpSpPr>
              <p:cNvPr id="100" name="グループ化 99">
                <a:extLst>
                  <a:ext uri="{FF2B5EF4-FFF2-40B4-BE49-F238E27FC236}">
                    <a16:creationId xmlns:a16="http://schemas.microsoft.com/office/drawing/2014/main" id="{54959A53-4E06-44BC-8ABA-754966590350}"/>
                  </a:ext>
                </a:extLst>
              </p:cNvPr>
              <p:cNvGrpSpPr/>
              <p:nvPr/>
            </p:nvGrpSpPr>
            <p:grpSpPr>
              <a:xfrm>
                <a:off x="1081198" y="2183221"/>
                <a:ext cx="1343362" cy="532629"/>
                <a:chOff x="1081198" y="2183221"/>
                <a:chExt cx="1343362" cy="532629"/>
              </a:xfrm>
            </p:grpSpPr>
            <p:sp>
              <p:nvSpPr>
                <p:cNvPr id="101" name="フリーフォーム: 図形 100">
                  <a:extLst>
                    <a:ext uri="{FF2B5EF4-FFF2-40B4-BE49-F238E27FC236}">
                      <a16:creationId xmlns:a16="http://schemas.microsoft.com/office/drawing/2014/main" id="{0F457EC9-B613-4AA7-9E98-4DF4DF04009F}"/>
                    </a:ext>
                  </a:extLst>
                </p:cNvPr>
                <p:cNvSpPr/>
                <p:nvPr/>
              </p:nvSpPr>
              <p:spPr bwMode="auto">
                <a:xfrm rot="5400000" flipH="1">
                  <a:off x="1486564" y="1777855"/>
                  <a:ext cx="532629" cy="1343362"/>
                </a:xfrm>
                <a:custGeom>
                  <a:avLst/>
                  <a:gdLst>
                    <a:gd name="connsiteX0" fmla="*/ 483912 w 483912"/>
                    <a:gd name="connsiteY0" fmla="*/ 978535 h 1220492"/>
                    <a:gd name="connsiteX1" fmla="*/ 241956 w 483912"/>
                    <a:gd name="connsiteY1" fmla="*/ 1220492 h 1220492"/>
                    <a:gd name="connsiteX2" fmla="*/ 0 w 483912"/>
                    <a:gd name="connsiteY2" fmla="*/ 978535 h 1220492"/>
                    <a:gd name="connsiteX3" fmla="*/ 4916 w 483912"/>
                    <a:gd name="connsiteY3" fmla="*/ 929772 h 1220492"/>
                    <a:gd name="connsiteX4" fmla="*/ 6414 w 483912"/>
                    <a:gd name="connsiteY4" fmla="*/ 924946 h 1220492"/>
                    <a:gd name="connsiteX5" fmla="*/ 74367 w 483912"/>
                    <a:gd name="connsiteY5" fmla="*/ 172654 h 1220492"/>
                    <a:gd name="connsiteX6" fmla="*/ 73517 w 483912"/>
                    <a:gd name="connsiteY6" fmla="*/ 168442 h 1220492"/>
                    <a:gd name="connsiteX7" fmla="*/ 241957 w 483912"/>
                    <a:gd name="connsiteY7" fmla="*/ 0 h 1220492"/>
                    <a:gd name="connsiteX8" fmla="*/ 410397 w 483912"/>
                    <a:gd name="connsiteY8" fmla="*/ 168442 h 1220492"/>
                    <a:gd name="connsiteX9" fmla="*/ 409548 w 483912"/>
                    <a:gd name="connsiteY9" fmla="*/ 172644 h 1220492"/>
                    <a:gd name="connsiteX10" fmla="*/ 477503 w 483912"/>
                    <a:gd name="connsiteY10" fmla="*/ 924960 h 1220492"/>
                    <a:gd name="connsiteX11" fmla="*/ 478997 w 483912"/>
                    <a:gd name="connsiteY11" fmla="*/ 929772 h 1220492"/>
                    <a:gd name="connsiteX12" fmla="*/ 483912 w 483912"/>
                    <a:gd name="connsiteY12" fmla="*/ 978535 h 122049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</a:cxnLst>
                  <a:rect l="l" t="t" r="r" b="b"/>
                  <a:pathLst>
                    <a:path w="483912" h="1220492">
                      <a:moveTo>
                        <a:pt x="483912" y="978535"/>
                      </a:moveTo>
                      <a:cubicBezTo>
                        <a:pt x="483912" y="1112164"/>
                        <a:pt x="375585" y="1220492"/>
                        <a:pt x="241956" y="1220492"/>
                      </a:cubicBezTo>
                      <a:cubicBezTo>
                        <a:pt x="108327" y="1220492"/>
                        <a:pt x="0" y="1112164"/>
                        <a:pt x="0" y="978535"/>
                      </a:cubicBezTo>
                      <a:cubicBezTo>
                        <a:pt x="0" y="961831"/>
                        <a:pt x="1693" y="945523"/>
                        <a:pt x="4916" y="929772"/>
                      </a:cubicBezTo>
                      <a:lnTo>
                        <a:pt x="6414" y="924946"/>
                      </a:lnTo>
                      <a:lnTo>
                        <a:pt x="74367" y="172654"/>
                      </a:lnTo>
                      <a:lnTo>
                        <a:pt x="73517" y="168442"/>
                      </a:lnTo>
                      <a:cubicBezTo>
                        <a:pt x="73517" y="75414"/>
                        <a:pt x="148930" y="0"/>
                        <a:pt x="241957" y="0"/>
                      </a:cubicBezTo>
                      <a:cubicBezTo>
                        <a:pt x="334984" y="0"/>
                        <a:pt x="410397" y="75414"/>
                        <a:pt x="410397" y="168442"/>
                      </a:cubicBezTo>
                      <a:lnTo>
                        <a:pt x="409548" y="172644"/>
                      </a:lnTo>
                      <a:lnTo>
                        <a:pt x="477503" y="924960"/>
                      </a:lnTo>
                      <a:lnTo>
                        <a:pt x="478997" y="929772"/>
                      </a:lnTo>
                      <a:cubicBezTo>
                        <a:pt x="482220" y="945523"/>
                        <a:pt x="483912" y="961831"/>
                        <a:pt x="483912" y="978535"/>
                      </a:cubicBezTo>
                      <a:close/>
                    </a:path>
                  </a:pathLst>
                </a:custGeom>
                <a:solidFill>
                  <a:srgbClr val="0070C0"/>
                </a:solidFill>
                <a:ln w="19050">
                  <a:solidFill>
                    <a:sysClr val="windowText" lastClr="000000"/>
                  </a:solidFill>
                  <a:round/>
                  <a:headEnd/>
                  <a:tailEnd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</a:endParaRPr>
                </a:p>
              </p:txBody>
            </p:sp>
            <p:sp>
              <p:nvSpPr>
                <p:cNvPr id="102" name="楕円 101">
                  <a:extLst>
                    <a:ext uri="{FF2B5EF4-FFF2-40B4-BE49-F238E27FC236}">
                      <a16:creationId xmlns:a16="http://schemas.microsoft.com/office/drawing/2014/main" id="{4BB59FDE-41B1-4FB5-970B-E2D6332775B6}"/>
                    </a:ext>
                  </a:extLst>
                </p:cNvPr>
                <p:cNvSpPr/>
                <p:nvPr/>
              </p:nvSpPr>
              <p:spPr bwMode="auto">
                <a:xfrm flipH="1">
                  <a:off x="1218497" y="2325380"/>
                  <a:ext cx="248312" cy="248312"/>
                </a:xfrm>
                <a:prstGeom prst="ellipse">
                  <a:avLst/>
                </a:prstGeom>
                <a:solidFill>
                  <a:sysClr val="windowText" lastClr="000000">
                    <a:lumMod val="50000"/>
                    <a:lumOff val="50000"/>
                  </a:sysClr>
                </a:solidFill>
                <a:ln w="19050">
                  <a:solidFill>
                    <a:sysClr val="windowText" lastClr="000000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</a:endParaRPr>
                </a:p>
              </p:txBody>
            </p:sp>
          </p:grpSp>
        </p:grpSp>
        <p:grpSp>
          <p:nvGrpSpPr>
            <p:cNvPr id="84" name="グループ化 83">
              <a:extLst>
                <a:ext uri="{FF2B5EF4-FFF2-40B4-BE49-F238E27FC236}">
                  <a16:creationId xmlns:a16="http://schemas.microsoft.com/office/drawing/2014/main" id="{23A3BD33-1A1B-4521-90B5-26254CAD0C4E}"/>
                </a:ext>
              </a:extLst>
            </p:cNvPr>
            <p:cNvGrpSpPr/>
            <p:nvPr/>
          </p:nvGrpSpPr>
          <p:grpSpPr>
            <a:xfrm rot="900000">
              <a:off x="1168542" y="2397339"/>
              <a:ext cx="262583" cy="432734"/>
              <a:chOff x="1213593" y="2419137"/>
              <a:chExt cx="262583" cy="432734"/>
            </a:xfrm>
          </p:grpSpPr>
          <p:sp>
            <p:nvSpPr>
              <p:cNvPr id="97" name="四角形: 上の 2 つの角を丸める 96">
                <a:extLst>
                  <a:ext uri="{FF2B5EF4-FFF2-40B4-BE49-F238E27FC236}">
                    <a16:creationId xmlns:a16="http://schemas.microsoft.com/office/drawing/2014/main" id="{154A2CE6-F0CC-44BA-B6A8-5E2F7623267B}"/>
                  </a:ext>
                </a:extLst>
              </p:cNvPr>
              <p:cNvSpPr/>
              <p:nvPr/>
            </p:nvSpPr>
            <p:spPr bwMode="auto">
              <a:xfrm flipH="1">
                <a:off x="1305955" y="2419137"/>
                <a:ext cx="77859" cy="376936"/>
              </a:xfrm>
              <a:prstGeom prst="round2SameRect">
                <a:avLst>
                  <a:gd name="adj1" fmla="val 50000"/>
                  <a:gd name="adj2" fmla="val 0"/>
                </a:avLst>
              </a:prstGeom>
              <a:solidFill>
                <a:sysClr val="window" lastClr="FFFFFF">
                  <a:lumMod val="75000"/>
                </a:sysClr>
              </a:solidFill>
              <a:ln w="19050">
                <a:solidFill>
                  <a:sysClr val="windowText" lastClr="000000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</a:endParaRPr>
              </a:p>
            </p:txBody>
          </p:sp>
          <p:sp>
            <p:nvSpPr>
              <p:cNvPr id="98" name="四角形: 上の 2 つの角を丸める 97">
                <a:extLst>
                  <a:ext uri="{FF2B5EF4-FFF2-40B4-BE49-F238E27FC236}">
                    <a16:creationId xmlns:a16="http://schemas.microsoft.com/office/drawing/2014/main" id="{AD63B55E-DE5F-4C23-920E-85B3C9291CC4}"/>
                  </a:ext>
                </a:extLst>
              </p:cNvPr>
              <p:cNvSpPr/>
              <p:nvPr/>
            </p:nvSpPr>
            <p:spPr bwMode="auto">
              <a:xfrm flipH="1">
                <a:off x="1213593" y="2758527"/>
                <a:ext cx="262583" cy="93344"/>
              </a:xfrm>
              <a:prstGeom prst="round2SameRect">
                <a:avLst>
                  <a:gd name="adj1" fmla="val 32959"/>
                  <a:gd name="adj2" fmla="val 21704"/>
                </a:avLst>
              </a:prstGeom>
              <a:solidFill>
                <a:sysClr val="windowText" lastClr="000000">
                  <a:lumMod val="50000"/>
                  <a:lumOff val="50000"/>
                </a:sysClr>
              </a:solidFill>
              <a:ln w="19050">
                <a:solidFill>
                  <a:sysClr val="windowText" lastClr="000000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</a:endParaRPr>
              </a:p>
            </p:txBody>
          </p:sp>
        </p:grpSp>
        <p:grpSp>
          <p:nvGrpSpPr>
            <p:cNvPr id="85" name="グループ化 84">
              <a:extLst>
                <a:ext uri="{FF2B5EF4-FFF2-40B4-BE49-F238E27FC236}">
                  <a16:creationId xmlns:a16="http://schemas.microsoft.com/office/drawing/2014/main" id="{EE880181-F3FC-4DE5-AB6B-2B050FC5C22B}"/>
                </a:ext>
              </a:extLst>
            </p:cNvPr>
            <p:cNvGrpSpPr/>
            <p:nvPr/>
          </p:nvGrpSpPr>
          <p:grpSpPr>
            <a:xfrm rot="900000">
              <a:off x="1235065" y="1701703"/>
              <a:ext cx="456518" cy="1056824"/>
              <a:chOff x="1367356" y="1701703"/>
              <a:chExt cx="456518" cy="1056824"/>
            </a:xfrm>
          </p:grpSpPr>
          <p:sp>
            <p:nvSpPr>
              <p:cNvPr id="94" name="台形 93">
                <a:extLst>
                  <a:ext uri="{FF2B5EF4-FFF2-40B4-BE49-F238E27FC236}">
                    <a16:creationId xmlns:a16="http://schemas.microsoft.com/office/drawing/2014/main" id="{6EE3C8CE-022A-42A0-A656-11D6E7A26FEE}"/>
                  </a:ext>
                </a:extLst>
              </p:cNvPr>
              <p:cNvSpPr/>
              <p:nvPr/>
            </p:nvSpPr>
            <p:spPr>
              <a:xfrm rot="10800000">
                <a:off x="1518814" y="2086298"/>
                <a:ext cx="199873" cy="536012"/>
              </a:xfrm>
              <a:prstGeom prst="trapezoid">
                <a:avLst>
                  <a:gd name="adj" fmla="val 18902"/>
                </a:avLst>
              </a:prstGeom>
              <a:solidFill>
                <a:srgbClr val="ED7D31">
                  <a:lumMod val="40000"/>
                  <a:lumOff val="60000"/>
                </a:srgbClr>
              </a:soli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95" name="フリーフォーム: 図形 94">
                <a:extLst>
                  <a:ext uri="{FF2B5EF4-FFF2-40B4-BE49-F238E27FC236}">
                    <a16:creationId xmlns:a16="http://schemas.microsoft.com/office/drawing/2014/main" id="{DB236A08-5131-4296-B456-6E78142A5469}"/>
                  </a:ext>
                </a:extLst>
              </p:cNvPr>
              <p:cNvSpPr/>
              <p:nvPr/>
            </p:nvSpPr>
            <p:spPr>
              <a:xfrm>
                <a:off x="1367356" y="2586238"/>
                <a:ext cx="343610" cy="172289"/>
              </a:xfrm>
              <a:custGeom>
                <a:avLst/>
                <a:gdLst>
                  <a:gd name="connsiteX0" fmla="*/ 92869 w 415554"/>
                  <a:gd name="connsiteY0" fmla="*/ 0 h 185737"/>
                  <a:gd name="connsiteX1" fmla="*/ 203774 w 415554"/>
                  <a:gd name="connsiteY1" fmla="*/ 0 h 185737"/>
                  <a:gd name="connsiteX2" fmla="*/ 220940 w 415554"/>
                  <a:gd name="connsiteY2" fmla="*/ 0 h 185737"/>
                  <a:gd name="connsiteX3" fmla="*/ 233621 w 415554"/>
                  <a:gd name="connsiteY3" fmla="*/ 10297 h 185737"/>
                  <a:gd name="connsiteX4" fmla="*/ 308980 w 415554"/>
                  <a:gd name="connsiteY4" fmla="*/ 27384 h 185737"/>
                  <a:gd name="connsiteX5" fmla="*/ 384339 w 415554"/>
                  <a:gd name="connsiteY5" fmla="*/ 10297 h 185737"/>
                  <a:gd name="connsiteX6" fmla="*/ 386521 w 415554"/>
                  <a:gd name="connsiteY6" fmla="*/ 8525 h 185737"/>
                  <a:gd name="connsiteX7" fmla="*/ 398771 w 415554"/>
                  <a:gd name="connsiteY7" fmla="*/ 16784 h 185737"/>
                  <a:gd name="connsiteX8" fmla="*/ 415554 w 415554"/>
                  <a:gd name="connsiteY8" fmla="*/ 57302 h 185737"/>
                  <a:gd name="connsiteX9" fmla="*/ 415554 w 415554"/>
                  <a:gd name="connsiteY9" fmla="*/ 162026 h 185737"/>
                  <a:gd name="connsiteX10" fmla="*/ 391843 w 415554"/>
                  <a:gd name="connsiteY10" fmla="*/ 185737 h 185737"/>
                  <a:gd name="connsiteX11" fmla="*/ 345384 w 415554"/>
                  <a:gd name="connsiteY11" fmla="*/ 185737 h 185737"/>
                  <a:gd name="connsiteX12" fmla="*/ 170183 w 415554"/>
                  <a:gd name="connsiteY12" fmla="*/ 185737 h 185737"/>
                  <a:gd name="connsiteX13" fmla="*/ 40379 w 415554"/>
                  <a:gd name="connsiteY13" fmla="*/ 185737 h 185737"/>
                  <a:gd name="connsiteX14" fmla="*/ 0 w 415554"/>
                  <a:gd name="connsiteY14" fmla="*/ 145358 h 185737"/>
                  <a:gd name="connsiteX15" fmla="*/ 0 w 415554"/>
                  <a:gd name="connsiteY15" fmla="*/ 92869 h 185737"/>
                  <a:gd name="connsiteX16" fmla="*/ 92869 w 415554"/>
                  <a:gd name="connsiteY16" fmla="*/ 0 h 185737"/>
                  <a:gd name="connsiteX0" fmla="*/ 92869 w 415554"/>
                  <a:gd name="connsiteY0" fmla="*/ 796 h 186533"/>
                  <a:gd name="connsiteX1" fmla="*/ 93896 w 415554"/>
                  <a:gd name="connsiteY1" fmla="*/ 0 h 186533"/>
                  <a:gd name="connsiteX2" fmla="*/ 203774 w 415554"/>
                  <a:gd name="connsiteY2" fmla="*/ 796 h 186533"/>
                  <a:gd name="connsiteX3" fmla="*/ 220940 w 415554"/>
                  <a:gd name="connsiteY3" fmla="*/ 796 h 186533"/>
                  <a:gd name="connsiteX4" fmla="*/ 233621 w 415554"/>
                  <a:gd name="connsiteY4" fmla="*/ 11093 h 186533"/>
                  <a:gd name="connsiteX5" fmla="*/ 308980 w 415554"/>
                  <a:gd name="connsiteY5" fmla="*/ 28180 h 186533"/>
                  <a:gd name="connsiteX6" fmla="*/ 384339 w 415554"/>
                  <a:gd name="connsiteY6" fmla="*/ 11093 h 186533"/>
                  <a:gd name="connsiteX7" fmla="*/ 386521 w 415554"/>
                  <a:gd name="connsiteY7" fmla="*/ 9321 h 186533"/>
                  <a:gd name="connsiteX8" fmla="*/ 398771 w 415554"/>
                  <a:gd name="connsiteY8" fmla="*/ 17580 h 186533"/>
                  <a:gd name="connsiteX9" fmla="*/ 415554 w 415554"/>
                  <a:gd name="connsiteY9" fmla="*/ 58098 h 186533"/>
                  <a:gd name="connsiteX10" fmla="*/ 415554 w 415554"/>
                  <a:gd name="connsiteY10" fmla="*/ 162822 h 186533"/>
                  <a:gd name="connsiteX11" fmla="*/ 391843 w 415554"/>
                  <a:gd name="connsiteY11" fmla="*/ 186533 h 186533"/>
                  <a:gd name="connsiteX12" fmla="*/ 345384 w 415554"/>
                  <a:gd name="connsiteY12" fmla="*/ 186533 h 186533"/>
                  <a:gd name="connsiteX13" fmla="*/ 170183 w 415554"/>
                  <a:gd name="connsiteY13" fmla="*/ 186533 h 186533"/>
                  <a:gd name="connsiteX14" fmla="*/ 40379 w 415554"/>
                  <a:gd name="connsiteY14" fmla="*/ 186533 h 186533"/>
                  <a:gd name="connsiteX15" fmla="*/ 0 w 415554"/>
                  <a:gd name="connsiteY15" fmla="*/ 146154 h 186533"/>
                  <a:gd name="connsiteX16" fmla="*/ 0 w 415554"/>
                  <a:gd name="connsiteY16" fmla="*/ 93665 h 186533"/>
                  <a:gd name="connsiteX17" fmla="*/ 92869 w 415554"/>
                  <a:gd name="connsiteY17" fmla="*/ 796 h 186533"/>
                  <a:gd name="connsiteX0" fmla="*/ 0 w 415554"/>
                  <a:gd name="connsiteY0" fmla="*/ 93665 h 186533"/>
                  <a:gd name="connsiteX1" fmla="*/ 93896 w 415554"/>
                  <a:gd name="connsiteY1" fmla="*/ 0 h 186533"/>
                  <a:gd name="connsiteX2" fmla="*/ 203774 w 415554"/>
                  <a:gd name="connsiteY2" fmla="*/ 796 h 186533"/>
                  <a:gd name="connsiteX3" fmla="*/ 220940 w 415554"/>
                  <a:gd name="connsiteY3" fmla="*/ 796 h 186533"/>
                  <a:gd name="connsiteX4" fmla="*/ 233621 w 415554"/>
                  <a:gd name="connsiteY4" fmla="*/ 11093 h 186533"/>
                  <a:gd name="connsiteX5" fmla="*/ 308980 w 415554"/>
                  <a:gd name="connsiteY5" fmla="*/ 28180 h 186533"/>
                  <a:gd name="connsiteX6" fmla="*/ 384339 w 415554"/>
                  <a:gd name="connsiteY6" fmla="*/ 11093 h 186533"/>
                  <a:gd name="connsiteX7" fmla="*/ 386521 w 415554"/>
                  <a:gd name="connsiteY7" fmla="*/ 9321 h 186533"/>
                  <a:gd name="connsiteX8" fmla="*/ 398771 w 415554"/>
                  <a:gd name="connsiteY8" fmla="*/ 17580 h 186533"/>
                  <a:gd name="connsiteX9" fmla="*/ 415554 w 415554"/>
                  <a:gd name="connsiteY9" fmla="*/ 58098 h 186533"/>
                  <a:gd name="connsiteX10" fmla="*/ 415554 w 415554"/>
                  <a:gd name="connsiteY10" fmla="*/ 162822 h 186533"/>
                  <a:gd name="connsiteX11" fmla="*/ 391843 w 415554"/>
                  <a:gd name="connsiteY11" fmla="*/ 186533 h 186533"/>
                  <a:gd name="connsiteX12" fmla="*/ 345384 w 415554"/>
                  <a:gd name="connsiteY12" fmla="*/ 186533 h 186533"/>
                  <a:gd name="connsiteX13" fmla="*/ 170183 w 415554"/>
                  <a:gd name="connsiteY13" fmla="*/ 186533 h 186533"/>
                  <a:gd name="connsiteX14" fmla="*/ 40379 w 415554"/>
                  <a:gd name="connsiteY14" fmla="*/ 186533 h 186533"/>
                  <a:gd name="connsiteX15" fmla="*/ 0 w 415554"/>
                  <a:gd name="connsiteY15" fmla="*/ 146154 h 186533"/>
                  <a:gd name="connsiteX16" fmla="*/ 0 w 415554"/>
                  <a:gd name="connsiteY16" fmla="*/ 93665 h 186533"/>
                  <a:gd name="connsiteX0" fmla="*/ 0 w 415554"/>
                  <a:gd name="connsiteY0" fmla="*/ 92869 h 185737"/>
                  <a:gd name="connsiteX1" fmla="*/ 203774 w 415554"/>
                  <a:gd name="connsiteY1" fmla="*/ 0 h 185737"/>
                  <a:gd name="connsiteX2" fmla="*/ 220940 w 415554"/>
                  <a:gd name="connsiteY2" fmla="*/ 0 h 185737"/>
                  <a:gd name="connsiteX3" fmla="*/ 233621 w 415554"/>
                  <a:gd name="connsiteY3" fmla="*/ 10297 h 185737"/>
                  <a:gd name="connsiteX4" fmla="*/ 308980 w 415554"/>
                  <a:gd name="connsiteY4" fmla="*/ 27384 h 185737"/>
                  <a:gd name="connsiteX5" fmla="*/ 384339 w 415554"/>
                  <a:gd name="connsiteY5" fmla="*/ 10297 h 185737"/>
                  <a:gd name="connsiteX6" fmla="*/ 386521 w 415554"/>
                  <a:gd name="connsiteY6" fmla="*/ 8525 h 185737"/>
                  <a:gd name="connsiteX7" fmla="*/ 398771 w 415554"/>
                  <a:gd name="connsiteY7" fmla="*/ 16784 h 185737"/>
                  <a:gd name="connsiteX8" fmla="*/ 415554 w 415554"/>
                  <a:gd name="connsiteY8" fmla="*/ 57302 h 185737"/>
                  <a:gd name="connsiteX9" fmla="*/ 415554 w 415554"/>
                  <a:gd name="connsiteY9" fmla="*/ 162026 h 185737"/>
                  <a:gd name="connsiteX10" fmla="*/ 391843 w 415554"/>
                  <a:gd name="connsiteY10" fmla="*/ 185737 h 185737"/>
                  <a:gd name="connsiteX11" fmla="*/ 345384 w 415554"/>
                  <a:gd name="connsiteY11" fmla="*/ 185737 h 185737"/>
                  <a:gd name="connsiteX12" fmla="*/ 170183 w 415554"/>
                  <a:gd name="connsiteY12" fmla="*/ 185737 h 185737"/>
                  <a:gd name="connsiteX13" fmla="*/ 40379 w 415554"/>
                  <a:gd name="connsiteY13" fmla="*/ 185737 h 185737"/>
                  <a:gd name="connsiteX14" fmla="*/ 0 w 415554"/>
                  <a:gd name="connsiteY14" fmla="*/ 145358 h 185737"/>
                  <a:gd name="connsiteX15" fmla="*/ 0 w 415554"/>
                  <a:gd name="connsiteY15" fmla="*/ 92869 h 185737"/>
                  <a:gd name="connsiteX0" fmla="*/ 0 w 415554"/>
                  <a:gd name="connsiteY0" fmla="*/ 145358 h 185737"/>
                  <a:gd name="connsiteX1" fmla="*/ 203774 w 415554"/>
                  <a:gd name="connsiteY1" fmla="*/ 0 h 185737"/>
                  <a:gd name="connsiteX2" fmla="*/ 220940 w 415554"/>
                  <a:gd name="connsiteY2" fmla="*/ 0 h 185737"/>
                  <a:gd name="connsiteX3" fmla="*/ 233621 w 415554"/>
                  <a:gd name="connsiteY3" fmla="*/ 10297 h 185737"/>
                  <a:gd name="connsiteX4" fmla="*/ 308980 w 415554"/>
                  <a:gd name="connsiteY4" fmla="*/ 27384 h 185737"/>
                  <a:gd name="connsiteX5" fmla="*/ 384339 w 415554"/>
                  <a:gd name="connsiteY5" fmla="*/ 10297 h 185737"/>
                  <a:gd name="connsiteX6" fmla="*/ 386521 w 415554"/>
                  <a:gd name="connsiteY6" fmla="*/ 8525 h 185737"/>
                  <a:gd name="connsiteX7" fmla="*/ 398771 w 415554"/>
                  <a:gd name="connsiteY7" fmla="*/ 16784 h 185737"/>
                  <a:gd name="connsiteX8" fmla="*/ 415554 w 415554"/>
                  <a:gd name="connsiteY8" fmla="*/ 57302 h 185737"/>
                  <a:gd name="connsiteX9" fmla="*/ 415554 w 415554"/>
                  <a:gd name="connsiteY9" fmla="*/ 162026 h 185737"/>
                  <a:gd name="connsiteX10" fmla="*/ 391843 w 415554"/>
                  <a:gd name="connsiteY10" fmla="*/ 185737 h 185737"/>
                  <a:gd name="connsiteX11" fmla="*/ 345384 w 415554"/>
                  <a:gd name="connsiteY11" fmla="*/ 185737 h 185737"/>
                  <a:gd name="connsiteX12" fmla="*/ 170183 w 415554"/>
                  <a:gd name="connsiteY12" fmla="*/ 185737 h 185737"/>
                  <a:gd name="connsiteX13" fmla="*/ 40379 w 415554"/>
                  <a:gd name="connsiteY13" fmla="*/ 185737 h 185737"/>
                  <a:gd name="connsiteX14" fmla="*/ 0 w 415554"/>
                  <a:gd name="connsiteY14" fmla="*/ 145358 h 18573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</a:cxnLst>
                <a:rect l="l" t="t" r="r" b="b"/>
                <a:pathLst>
                  <a:path w="415554" h="185737">
                    <a:moveTo>
                      <a:pt x="0" y="145358"/>
                    </a:moveTo>
                    <a:lnTo>
                      <a:pt x="203774" y="0"/>
                    </a:lnTo>
                    <a:lnTo>
                      <a:pt x="220940" y="0"/>
                    </a:lnTo>
                    <a:lnTo>
                      <a:pt x="233621" y="10297"/>
                    </a:lnTo>
                    <a:cubicBezTo>
                      <a:pt x="252907" y="20854"/>
                      <a:pt x="279551" y="27384"/>
                      <a:pt x="308980" y="27384"/>
                    </a:cubicBezTo>
                    <a:cubicBezTo>
                      <a:pt x="338410" y="27384"/>
                      <a:pt x="365053" y="20854"/>
                      <a:pt x="384339" y="10297"/>
                    </a:cubicBezTo>
                    <a:lnTo>
                      <a:pt x="386521" y="8525"/>
                    </a:lnTo>
                    <a:lnTo>
                      <a:pt x="398771" y="16784"/>
                    </a:lnTo>
                    <a:cubicBezTo>
                      <a:pt x="409140" y="27153"/>
                      <a:pt x="415554" y="41479"/>
                      <a:pt x="415554" y="57302"/>
                    </a:cubicBezTo>
                    <a:lnTo>
                      <a:pt x="415554" y="162026"/>
                    </a:lnTo>
                    <a:cubicBezTo>
                      <a:pt x="415554" y="175121"/>
                      <a:pt x="404938" y="185737"/>
                      <a:pt x="391843" y="185737"/>
                    </a:cubicBezTo>
                    <a:lnTo>
                      <a:pt x="345384" y="185737"/>
                    </a:lnTo>
                    <a:lnTo>
                      <a:pt x="170183" y="185737"/>
                    </a:lnTo>
                    <a:lnTo>
                      <a:pt x="40379" y="185737"/>
                    </a:lnTo>
                    <a:cubicBezTo>
                      <a:pt x="18078" y="185737"/>
                      <a:pt x="0" y="167659"/>
                      <a:pt x="0" y="145358"/>
                    </a:cubicBezTo>
                    <a:close/>
                  </a:path>
                </a:pathLst>
              </a:custGeom>
              <a:solidFill>
                <a:srgbClr val="ED7D31">
                  <a:lumMod val="75000"/>
                </a:srgbClr>
              </a:soli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96" name="台形 95">
                <a:extLst>
                  <a:ext uri="{FF2B5EF4-FFF2-40B4-BE49-F238E27FC236}">
                    <a16:creationId xmlns:a16="http://schemas.microsoft.com/office/drawing/2014/main" id="{C93A0629-5C43-4F20-9416-7E2FAA1A627B}"/>
                  </a:ext>
                </a:extLst>
              </p:cNvPr>
              <p:cNvSpPr/>
              <p:nvPr/>
            </p:nvSpPr>
            <p:spPr>
              <a:xfrm rot="10800000">
                <a:off x="1414504" y="1701703"/>
                <a:ext cx="409370" cy="450058"/>
              </a:xfrm>
              <a:prstGeom prst="trapezoid">
                <a:avLst>
                  <a:gd name="adj" fmla="val 13473"/>
                </a:avLst>
              </a:prstGeom>
              <a:solidFill>
                <a:srgbClr val="4472C4">
                  <a:lumMod val="75000"/>
                </a:srgbClr>
              </a:soli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</p:grpSp>
        <p:sp>
          <p:nvSpPr>
            <p:cNvPr id="86" name="四角形: 上の 2 つの角を丸める 85">
              <a:extLst>
                <a:ext uri="{FF2B5EF4-FFF2-40B4-BE49-F238E27FC236}">
                  <a16:creationId xmlns:a16="http://schemas.microsoft.com/office/drawing/2014/main" id="{2E0ACF05-4620-4F4C-B0E4-711979F8C51B}"/>
                </a:ext>
              </a:extLst>
            </p:cNvPr>
            <p:cNvSpPr/>
            <p:nvPr/>
          </p:nvSpPr>
          <p:spPr>
            <a:xfrm>
              <a:off x="1335900" y="943572"/>
              <a:ext cx="517944" cy="840881"/>
            </a:xfrm>
            <a:prstGeom prst="round2SameRect">
              <a:avLst>
                <a:gd name="adj1" fmla="val 46872"/>
                <a:gd name="adj2" fmla="val 0"/>
              </a:avLst>
            </a:prstGeom>
            <a:solidFill>
              <a:srgbClr val="00B0F0"/>
            </a:solidFill>
            <a:ln w="1905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4572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grpSp>
          <p:nvGrpSpPr>
            <p:cNvPr id="87" name="グループ化 86">
              <a:extLst>
                <a:ext uri="{FF2B5EF4-FFF2-40B4-BE49-F238E27FC236}">
                  <a16:creationId xmlns:a16="http://schemas.microsoft.com/office/drawing/2014/main" id="{D84BAFAD-C3FE-4711-83DB-188D2852A6B4}"/>
                </a:ext>
              </a:extLst>
            </p:cNvPr>
            <p:cNvGrpSpPr/>
            <p:nvPr/>
          </p:nvGrpSpPr>
          <p:grpSpPr>
            <a:xfrm>
              <a:off x="601752" y="881548"/>
              <a:ext cx="652877" cy="334322"/>
              <a:chOff x="671569" y="862641"/>
              <a:chExt cx="683016" cy="349755"/>
            </a:xfrm>
          </p:grpSpPr>
          <p:sp>
            <p:nvSpPr>
              <p:cNvPr id="91" name="フリーフォーム: 図形 90">
                <a:extLst>
                  <a:ext uri="{FF2B5EF4-FFF2-40B4-BE49-F238E27FC236}">
                    <a16:creationId xmlns:a16="http://schemas.microsoft.com/office/drawing/2014/main" id="{DDB50702-E3DE-4F6A-9018-4C93932416AA}"/>
                  </a:ext>
                </a:extLst>
              </p:cNvPr>
              <p:cNvSpPr/>
              <p:nvPr/>
            </p:nvSpPr>
            <p:spPr bwMode="auto">
              <a:xfrm rot="16200000" flipH="1">
                <a:off x="705980" y="841278"/>
                <a:ext cx="327463" cy="396286"/>
              </a:xfrm>
              <a:custGeom>
                <a:avLst/>
                <a:gdLst>
                  <a:gd name="connsiteX0" fmla="*/ 0 w 297512"/>
                  <a:gd name="connsiteY0" fmla="*/ 360040 h 360040"/>
                  <a:gd name="connsiteX1" fmla="*/ 0 w 297512"/>
                  <a:gd name="connsiteY1" fmla="*/ 148756 h 360040"/>
                  <a:gd name="connsiteX2" fmla="*/ 148756 w 297512"/>
                  <a:gd name="connsiteY2" fmla="*/ 0 h 360040"/>
                  <a:gd name="connsiteX3" fmla="*/ 297512 w 297512"/>
                  <a:gd name="connsiteY3" fmla="*/ 148756 h 360040"/>
                  <a:gd name="connsiteX4" fmla="*/ 297512 w 297512"/>
                  <a:gd name="connsiteY4" fmla="*/ 360040 h 360040"/>
                  <a:gd name="connsiteX5" fmla="*/ 212509 w 297512"/>
                  <a:gd name="connsiteY5" fmla="*/ 360040 h 360040"/>
                  <a:gd name="connsiteX6" fmla="*/ 212509 w 297512"/>
                  <a:gd name="connsiteY6" fmla="*/ 148756 h 360040"/>
                  <a:gd name="connsiteX7" fmla="*/ 148756 w 297512"/>
                  <a:gd name="connsiteY7" fmla="*/ 85003 h 360040"/>
                  <a:gd name="connsiteX8" fmla="*/ 148756 w 297512"/>
                  <a:gd name="connsiteY8" fmla="*/ 85004 h 360040"/>
                  <a:gd name="connsiteX9" fmla="*/ 85003 w 297512"/>
                  <a:gd name="connsiteY9" fmla="*/ 148757 h 360040"/>
                  <a:gd name="connsiteX10" fmla="*/ 85004 w 297512"/>
                  <a:gd name="connsiteY10" fmla="*/ 360040 h 36004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</a:cxnLst>
                <a:rect l="l" t="t" r="r" b="b"/>
                <a:pathLst>
                  <a:path w="297512" h="360040">
                    <a:moveTo>
                      <a:pt x="0" y="360040"/>
                    </a:moveTo>
                    <a:lnTo>
                      <a:pt x="0" y="148756"/>
                    </a:lnTo>
                    <a:cubicBezTo>
                      <a:pt x="0" y="66600"/>
                      <a:pt x="66600" y="0"/>
                      <a:pt x="148756" y="0"/>
                    </a:cubicBezTo>
                    <a:cubicBezTo>
                      <a:pt x="230912" y="0"/>
                      <a:pt x="297512" y="66600"/>
                      <a:pt x="297512" y="148756"/>
                    </a:cubicBezTo>
                    <a:lnTo>
                      <a:pt x="297512" y="360040"/>
                    </a:lnTo>
                    <a:lnTo>
                      <a:pt x="212509" y="360040"/>
                    </a:lnTo>
                    <a:lnTo>
                      <a:pt x="212509" y="148756"/>
                    </a:lnTo>
                    <a:cubicBezTo>
                      <a:pt x="212509" y="113546"/>
                      <a:pt x="183966" y="85003"/>
                      <a:pt x="148756" y="85003"/>
                    </a:cubicBezTo>
                    <a:lnTo>
                      <a:pt x="148756" y="85004"/>
                    </a:lnTo>
                    <a:cubicBezTo>
                      <a:pt x="113546" y="85004"/>
                      <a:pt x="85003" y="113547"/>
                      <a:pt x="85003" y="148757"/>
                    </a:cubicBezTo>
                    <a:lnTo>
                      <a:pt x="85004" y="360040"/>
                    </a:lnTo>
                    <a:close/>
                  </a:path>
                </a:pathLst>
              </a:custGeom>
              <a:solidFill>
                <a:sysClr val="window" lastClr="FFFFFF">
                  <a:lumMod val="75000"/>
                </a:sysClr>
              </a:solidFill>
              <a:ln w="19050">
                <a:solidFill>
                  <a:sysClr val="windowText" lastClr="000000"/>
                </a:solidFill>
                <a:round/>
                <a:headEnd/>
                <a:tailEnd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</a:endParaRPr>
              </a:p>
            </p:txBody>
          </p:sp>
          <p:sp>
            <p:nvSpPr>
              <p:cNvPr id="92" name="四角形: 角を丸くする 91">
                <a:extLst>
                  <a:ext uri="{FF2B5EF4-FFF2-40B4-BE49-F238E27FC236}">
                    <a16:creationId xmlns:a16="http://schemas.microsoft.com/office/drawing/2014/main" id="{EB1D81F1-1DA2-41CD-A47F-FE0E465955CE}"/>
                  </a:ext>
                </a:extLst>
              </p:cNvPr>
              <p:cNvSpPr/>
              <p:nvPr/>
            </p:nvSpPr>
            <p:spPr bwMode="auto">
              <a:xfrm flipH="1">
                <a:off x="928075" y="862641"/>
                <a:ext cx="346750" cy="119109"/>
              </a:xfrm>
              <a:prstGeom prst="roundRect">
                <a:avLst/>
              </a:prstGeom>
              <a:solidFill>
                <a:sysClr val="windowText" lastClr="000000">
                  <a:lumMod val="50000"/>
                  <a:lumOff val="50000"/>
                </a:sysClr>
              </a:solidFill>
              <a:ln w="19050">
                <a:solidFill>
                  <a:sysClr val="windowText" lastClr="000000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</a:endParaRPr>
              </a:p>
            </p:txBody>
          </p:sp>
          <p:sp>
            <p:nvSpPr>
              <p:cNvPr id="93" name="四角形: 角を丸くする 92">
                <a:extLst>
                  <a:ext uri="{FF2B5EF4-FFF2-40B4-BE49-F238E27FC236}">
                    <a16:creationId xmlns:a16="http://schemas.microsoft.com/office/drawing/2014/main" id="{76B15EC9-A82A-45A5-B8E9-F2809C9873B2}"/>
                  </a:ext>
                </a:extLst>
              </p:cNvPr>
              <p:cNvSpPr/>
              <p:nvPr/>
            </p:nvSpPr>
            <p:spPr bwMode="auto">
              <a:xfrm flipH="1">
                <a:off x="1007835" y="1093287"/>
                <a:ext cx="346750" cy="119109"/>
              </a:xfrm>
              <a:prstGeom prst="roundRect">
                <a:avLst/>
              </a:prstGeom>
              <a:solidFill>
                <a:sysClr val="windowText" lastClr="000000">
                  <a:lumMod val="50000"/>
                  <a:lumOff val="50000"/>
                </a:sysClr>
              </a:solidFill>
              <a:ln w="19050">
                <a:solidFill>
                  <a:sysClr val="windowText" lastClr="000000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</a:endParaRPr>
              </a:p>
            </p:txBody>
          </p:sp>
        </p:grpSp>
        <p:sp>
          <p:nvSpPr>
            <p:cNvPr id="88" name="フリーフォーム: 図形 87">
              <a:extLst>
                <a:ext uri="{FF2B5EF4-FFF2-40B4-BE49-F238E27FC236}">
                  <a16:creationId xmlns:a16="http://schemas.microsoft.com/office/drawing/2014/main" id="{B1A7B989-2EC7-41BE-98CE-BAB574C55DCF}"/>
                </a:ext>
              </a:extLst>
            </p:cNvPr>
            <p:cNvSpPr/>
            <p:nvPr/>
          </p:nvSpPr>
          <p:spPr>
            <a:xfrm rot="8100000">
              <a:off x="1139549" y="988993"/>
              <a:ext cx="226038" cy="612664"/>
            </a:xfrm>
            <a:custGeom>
              <a:avLst/>
              <a:gdLst>
                <a:gd name="connsiteX0" fmla="*/ 89801 w 226038"/>
                <a:gd name="connsiteY0" fmla="*/ 596194 h 612664"/>
                <a:gd name="connsiteX1" fmla="*/ 16471 w 226038"/>
                <a:gd name="connsiteY1" fmla="*/ 522863 h 612664"/>
                <a:gd name="connsiteX2" fmla="*/ 16471 w 226038"/>
                <a:gd name="connsiteY2" fmla="*/ 443335 h 612664"/>
                <a:gd name="connsiteX3" fmla="*/ 55533 w 226038"/>
                <a:gd name="connsiteY3" fmla="*/ 404273 h 612664"/>
                <a:gd name="connsiteX4" fmla="*/ 72345 w 226038"/>
                <a:gd name="connsiteY4" fmla="*/ 393109 h 612664"/>
                <a:gd name="connsiteX5" fmla="*/ 37927 w 226038"/>
                <a:gd name="connsiteY5" fmla="*/ 73924 h 612664"/>
                <a:gd name="connsiteX6" fmla="*/ 110329 w 226038"/>
                <a:gd name="connsiteY6" fmla="*/ 1 h 612664"/>
                <a:gd name="connsiteX7" fmla="*/ 198378 w 226038"/>
                <a:gd name="connsiteY7" fmla="*/ 73198 h 612664"/>
                <a:gd name="connsiteX8" fmla="*/ 173782 w 226038"/>
                <a:gd name="connsiteY8" fmla="*/ 437316 h 612664"/>
                <a:gd name="connsiteX9" fmla="*/ 208392 w 226038"/>
                <a:gd name="connsiteY9" fmla="*/ 471926 h 612664"/>
                <a:gd name="connsiteX10" fmla="*/ 208392 w 226038"/>
                <a:gd name="connsiteY10" fmla="*/ 557132 h 612664"/>
                <a:gd name="connsiteX11" fmla="*/ 169330 w 226038"/>
                <a:gd name="connsiteY11" fmla="*/ 596194 h 612664"/>
                <a:gd name="connsiteX12" fmla="*/ 89801 w 226038"/>
                <a:gd name="connsiteY12" fmla="*/ 596194 h 61266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</a:cxnLst>
              <a:rect l="l" t="t" r="r" b="b"/>
              <a:pathLst>
                <a:path w="226038" h="612664">
                  <a:moveTo>
                    <a:pt x="89801" y="596194"/>
                  </a:moveTo>
                  <a:lnTo>
                    <a:pt x="16471" y="522863"/>
                  </a:lnTo>
                  <a:cubicBezTo>
                    <a:pt x="-5491" y="500902"/>
                    <a:pt x="-5491" y="465296"/>
                    <a:pt x="16471" y="443335"/>
                  </a:cubicBezTo>
                  <a:lnTo>
                    <a:pt x="55533" y="404273"/>
                  </a:lnTo>
                  <a:lnTo>
                    <a:pt x="72345" y="393109"/>
                  </a:lnTo>
                  <a:lnTo>
                    <a:pt x="37927" y="73924"/>
                  </a:lnTo>
                  <a:cubicBezTo>
                    <a:pt x="36059" y="33867"/>
                    <a:pt x="68387" y="97"/>
                    <a:pt x="110329" y="1"/>
                  </a:cubicBezTo>
                  <a:cubicBezTo>
                    <a:pt x="152272" y="-96"/>
                    <a:pt x="196509" y="33142"/>
                    <a:pt x="198378" y="73198"/>
                  </a:cubicBezTo>
                  <a:lnTo>
                    <a:pt x="173782" y="437316"/>
                  </a:lnTo>
                  <a:lnTo>
                    <a:pt x="208392" y="471926"/>
                  </a:lnTo>
                  <a:cubicBezTo>
                    <a:pt x="231921" y="495455"/>
                    <a:pt x="231921" y="533603"/>
                    <a:pt x="208392" y="557132"/>
                  </a:cubicBezTo>
                  <a:lnTo>
                    <a:pt x="169330" y="596194"/>
                  </a:lnTo>
                  <a:cubicBezTo>
                    <a:pt x="147368" y="618155"/>
                    <a:pt x="111763" y="618155"/>
                    <a:pt x="89801" y="596194"/>
                  </a:cubicBezTo>
                  <a:close/>
                </a:path>
              </a:pathLst>
            </a:custGeom>
            <a:solidFill>
              <a:srgbClr val="ED7D31">
                <a:lumMod val="40000"/>
                <a:lumOff val="60000"/>
              </a:srgbClr>
            </a:solidFill>
            <a:ln w="1905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wrap="square" rtlCol="0" anchor="ctr">
              <a:noAutofit/>
            </a:bodyPr>
            <a:lstStyle/>
            <a:p>
              <a:pPr marL="0" marR="0" lvl="0" indent="0" algn="ctr" defTabSz="4572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sp>
          <p:nvSpPr>
            <p:cNvPr id="89" name="四角形: 上の 2 つの角を丸める 36">
              <a:extLst>
                <a:ext uri="{FF2B5EF4-FFF2-40B4-BE49-F238E27FC236}">
                  <a16:creationId xmlns:a16="http://schemas.microsoft.com/office/drawing/2014/main" id="{54C1EDCA-0A02-4525-A464-D648F764F0E9}"/>
                </a:ext>
              </a:extLst>
            </p:cNvPr>
            <p:cNvSpPr/>
            <p:nvPr/>
          </p:nvSpPr>
          <p:spPr>
            <a:xfrm rot="2700000">
              <a:off x="1436794" y="1070901"/>
              <a:ext cx="236208" cy="368458"/>
            </a:xfrm>
            <a:custGeom>
              <a:avLst/>
              <a:gdLst>
                <a:gd name="connsiteX0" fmla="*/ 118104 w 236207"/>
                <a:gd name="connsiteY0" fmla="*/ 0 h 486562"/>
                <a:gd name="connsiteX1" fmla="*/ 118104 w 236207"/>
                <a:gd name="connsiteY1" fmla="*/ 0 h 486562"/>
                <a:gd name="connsiteX2" fmla="*/ 236208 w 236207"/>
                <a:gd name="connsiteY2" fmla="*/ 118104 h 486562"/>
                <a:gd name="connsiteX3" fmla="*/ 236207 w 236207"/>
                <a:gd name="connsiteY3" fmla="*/ 486562 h 486562"/>
                <a:gd name="connsiteX4" fmla="*/ 236207 w 236207"/>
                <a:gd name="connsiteY4" fmla="*/ 486562 h 486562"/>
                <a:gd name="connsiteX5" fmla="*/ 0 w 236207"/>
                <a:gd name="connsiteY5" fmla="*/ 486562 h 486562"/>
                <a:gd name="connsiteX6" fmla="*/ 0 w 236207"/>
                <a:gd name="connsiteY6" fmla="*/ 486562 h 486562"/>
                <a:gd name="connsiteX7" fmla="*/ 0 w 236207"/>
                <a:gd name="connsiteY7" fmla="*/ 118104 h 486562"/>
                <a:gd name="connsiteX8" fmla="*/ 118104 w 236207"/>
                <a:gd name="connsiteY8" fmla="*/ 0 h 486562"/>
                <a:gd name="connsiteX0" fmla="*/ 118104 w 236208"/>
                <a:gd name="connsiteY0" fmla="*/ 0 h 486562"/>
                <a:gd name="connsiteX1" fmla="*/ 118104 w 236208"/>
                <a:gd name="connsiteY1" fmla="*/ 0 h 486562"/>
                <a:gd name="connsiteX2" fmla="*/ 236208 w 236208"/>
                <a:gd name="connsiteY2" fmla="*/ 118104 h 486562"/>
                <a:gd name="connsiteX3" fmla="*/ 236207 w 236208"/>
                <a:gd name="connsiteY3" fmla="*/ 486562 h 486562"/>
                <a:gd name="connsiteX4" fmla="*/ 236207 w 236208"/>
                <a:gd name="connsiteY4" fmla="*/ 486562 h 486562"/>
                <a:gd name="connsiteX5" fmla="*/ 0 w 236208"/>
                <a:gd name="connsiteY5" fmla="*/ 486562 h 486562"/>
                <a:gd name="connsiteX6" fmla="*/ 0 w 236208"/>
                <a:gd name="connsiteY6" fmla="*/ 486562 h 486562"/>
                <a:gd name="connsiteX7" fmla="*/ 0 w 236208"/>
                <a:gd name="connsiteY7" fmla="*/ 118104 h 486562"/>
                <a:gd name="connsiteX8" fmla="*/ 209544 w 236208"/>
                <a:gd name="connsiteY8" fmla="*/ 91440 h 486562"/>
                <a:gd name="connsiteX0" fmla="*/ 118104 w 236208"/>
                <a:gd name="connsiteY0" fmla="*/ 0 h 486562"/>
                <a:gd name="connsiteX1" fmla="*/ 118104 w 236208"/>
                <a:gd name="connsiteY1" fmla="*/ 0 h 486562"/>
                <a:gd name="connsiteX2" fmla="*/ 236208 w 236208"/>
                <a:gd name="connsiteY2" fmla="*/ 118104 h 486562"/>
                <a:gd name="connsiteX3" fmla="*/ 236207 w 236208"/>
                <a:gd name="connsiteY3" fmla="*/ 486562 h 486562"/>
                <a:gd name="connsiteX4" fmla="*/ 236207 w 236208"/>
                <a:gd name="connsiteY4" fmla="*/ 486562 h 486562"/>
                <a:gd name="connsiteX5" fmla="*/ 0 w 236208"/>
                <a:gd name="connsiteY5" fmla="*/ 486562 h 486562"/>
                <a:gd name="connsiteX6" fmla="*/ 0 w 236208"/>
                <a:gd name="connsiteY6" fmla="*/ 486562 h 486562"/>
                <a:gd name="connsiteX7" fmla="*/ 0 w 236208"/>
                <a:gd name="connsiteY7" fmla="*/ 118104 h 486562"/>
                <a:gd name="connsiteX0" fmla="*/ 118104 w 236208"/>
                <a:gd name="connsiteY0" fmla="*/ 0 h 486562"/>
                <a:gd name="connsiteX1" fmla="*/ 236208 w 236208"/>
                <a:gd name="connsiteY1" fmla="*/ 118104 h 486562"/>
                <a:gd name="connsiteX2" fmla="*/ 236207 w 236208"/>
                <a:gd name="connsiteY2" fmla="*/ 486562 h 486562"/>
                <a:gd name="connsiteX3" fmla="*/ 236207 w 236208"/>
                <a:gd name="connsiteY3" fmla="*/ 486562 h 486562"/>
                <a:gd name="connsiteX4" fmla="*/ 0 w 236208"/>
                <a:gd name="connsiteY4" fmla="*/ 486562 h 486562"/>
                <a:gd name="connsiteX5" fmla="*/ 0 w 236208"/>
                <a:gd name="connsiteY5" fmla="*/ 486562 h 486562"/>
                <a:gd name="connsiteX6" fmla="*/ 0 w 236208"/>
                <a:gd name="connsiteY6" fmla="*/ 118104 h 486562"/>
                <a:gd name="connsiteX0" fmla="*/ 236208 w 236208"/>
                <a:gd name="connsiteY0" fmla="*/ 0 h 368458"/>
                <a:gd name="connsiteX1" fmla="*/ 236207 w 236208"/>
                <a:gd name="connsiteY1" fmla="*/ 368458 h 368458"/>
                <a:gd name="connsiteX2" fmla="*/ 236207 w 236208"/>
                <a:gd name="connsiteY2" fmla="*/ 368458 h 368458"/>
                <a:gd name="connsiteX3" fmla="*/ 0 w 236208"/>
                <a:gd name="connsiteY3" fmla="*/ 368458 h 368458"/>
                <a:gd name="connsiteX4" fmla="*/ 0 w 236208"/>
                <a:gd name="connsiteY4" fmla="*/ 368458 h 368458"/>
                <a:gd name="connsiteX5" fmla="*/ 0 w 236208"/>
                <a:gd name="connsiteY5" fmla="*/ 0 h 36845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236208" h="368458">
                  <a:moveTo>
                    <a:pt x="236208" y="0"/>
                  </a:moveTo>
                  <a:cubicBezTo>
                    <a:pt x="236208" y="122819"/>
                    <a:pt x="236207" y="245639"/>
                    <a:pt x="236207" y="368458"/>
                  </a:cubicBezTo>
                  <a:lnTo>
                    <a:pt x="236207" y="368458"/>
                  </a:lnTo>
                  <a:lnTo>
                    <a:pt x="0" y="368458"/>
                  </a:lnTo>
                  <a:lnTo>
                    <a:pt x="0" y="368458"/>
                  </a:lnTo>
                  <a:lnTo>
                    <a:pt x="0" y="0"/>
                  </a:lnTo>
                </a:path>
              </a:pathLst>
            </a:custGeom>
            <a:solidFill>
              <a:srgbClr val="00B0F0"/>
            </a:solidFill>
            <a:ln w="1905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4572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sp>
          <p:nvSpPr>
            <p:cNvPr id="90" name="四角形: 上の 2 つの角を丸める 89">
              <a:extLst>
                <a:ext uri="{FF2B5EF4-FFF2-40B4-BE49-F238E27FC236}">
                  <a16:creationId xmlns:a16="http://schemas.microsoft.com/office/drawing/2014/main" id="{C8988BD4-F3BC-4849-9125-BF1264EA53D8}"/>
                </a:ext>
              </a:extLst>
            </p:cNvPr>
            <p:cNvSpPr/>
            <p:nvPr/>
          </p:nvSpPr>
          <p:spPr>
            <a:xfrm>
              <a:off x="927471" y="854315"/>
              <a:ext cx="216175" cy="173580"/>
            </a:xfrm>
            <a:prstGeom prst="round2SameRect">
              <a:avLst>
                <a:gd name="adj1" fmla="val 32747"/>
                <a:gd name="adj2" fmla="val 35085"/>
              </a:avLst>
            </a:prstGeom>
            <a:solidFill>
              <a:srgbClr val="ED7D31">
                <a:lumMod val="60000"/>
                <a:lumOff val="40000"/>
              </a:srgbClr>
            </a:solidFill>
            <a:ln w="1905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wrap="square" rtlCol="0" anchor="ctr">
              <a:noAutofit/>
            </a:bodyPr>
            <a:lstStyle/>
            <a:p>
              <a:pPr marL="0" marR="0" lvl="0" indent="0" algn="ctr" defTabSz="4572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</p:grpSp>
      <p:grpSp>
        <p:nvGrpSpPr>
          <p:cNvPr id="129" name="グループ化 128">
            <a:extLst>
              <a:ext uri="{FF2B5EF4-FFF2-40B4-BE49-F238E27FC236}">
                <a16:creationId xmlns:a16="http://schemas.microsoft.com/office/drawing/2014/main" id="{B1A4A295-E1D2-4F9F-8954-5FEA78CFAA36}"/>
              </a:ext>
            </a:extLst>
          </p:cNvPr>
          <p:cNvGrpSpPr/>
          <p:nvPr/>
        </p:nvGrpSpPr>
        <p:grpSpPr>
          <a:xfrm>
            <a:off x="398468" y="305461"/>
            <a:ext cx="2352883" cy="2743939"/>
            <a:chOff x="3184269" y="-406563"/>
            <a:chExt cx="2955511" cy="3446725"/>
          </a:xfrm>
        </p:grpSpPr>
        <p:sp>
          <p:nvSpPr>
            <p:cNvPr id="130" name="フリーフォーム: 図形 129">
              <a:extLst>
                <a:ext uri="{FF2B5EF4-FFF2-40B4-BE49-F238E27FC236}">
                  <a16:creationId xmlns:a16="http://schemas.microsoft.com/office/drawing/2014/main" id="{3DB65916-6D7A-4672-BCC3-BC8C5DD48E57}"/>
                </a:ext>
              </a:extLst>
            </p:cNvPr>
            <p:cNvSpPr/>
            <p:nvPr/>
          </p:nvSpPr>
          <p:spPr>
            <a:xfrm>
              <a:off x="4240847" y="888028"/>
              <a:ext cx="509299" cy="446667"/>
            </a:xfrm>
            <a:custGeom>
              <a:avLst/>
              <a:gdLst>
                <a:gd name="connsiteX0" fmla="*/ 43925 w 509299"/>
                <a:gd name="connsiteY0" fmla="*/ 0 h 446667"/>
                <a:gd name="connsiteX1" fmla="*/ 172250 w 509299"/>
                <a:gd name="connsiteY1" fmla="*/ 0 h 446667"/>
                <a:gd name="connsiteX2" fmla="*/ 216175 w 509299"/>
                <a:gd name="connsiteY2" fmla="*/ 43925 h 446667"/>
                <a:gd name="connsiteX3" fmla="*/ 216175 w 509299"/>
                <a:gd name="connsiteY3" fmla="*/ 87074 h 446667"/>
                <a:gd name="connsiteX4" fmla="*/ 212659 w 509299"/>
                <a:gd name="connsiteY4" fmla="*/ 95563 h 446667"/>
                <a:gd name="connsiteX5" fmla="*/ 486541 w 509299"/>
                <a:gd name="connsiteY5" fmla="*/ 316130 h 446667"/>
                <a:gd name="connsiteX6" fmla="*/ 487617 w 509299"/>
                <a:gd name="connsiteY6" fmla="*/ 419597 h 446667"/>
                <a:gd name="connsiteX7" fmla="*/ 373599 w 509299"/>
                <a:gd name="connsiteY7" fmla="*/ 430099 h 446667"/>
                <a:gd name="connsiteX8" fmla="*/ 119715 w 509299"/>
                <a:gd name="connsiteY8" fmla="*/ 139430 h 446667"/>
                <a:gd name="connsiteX9" fmla="*/ 124473 w 509299"/>
                <a:gd name="connsiteY9" fmla="*/ 134135 h 446667"/>
                <a:gd name="connsiteX10" fmla="*/ 47061 w 509299"/>
                <a:gd name="connsiteY10" fmla="*/ 134135 h 446667"/>
                <a:gd name="connsiteX11" fmla="*/ 0 w 509299"/>
                <a:gd name="connsiteY11" fmla="*/ 87074 h 446667"/>
                <a:gd name="connsiteX12" fmla="*/ 0 w 509299"/>
                <a:gd name="connsiteY12" fmla="*/ 43925 h 446667"/>
                <a:gd name="connsiteX13" fmla="*/ 43925 w 509299"/>
                <a:gd name="connsiteY13" fmla="*/ 0 h 446667"/>
                <a:gd name="connsiteX0" fmla="*/ 43925 w 509299"/>
                <a:gd name="connsiteY0" fmla="*/ 0 h 446667"/>
                <a:gd name="connsiteX1" fmla="*/ 172250 w 509299"/>
                <a:gd name="connsiteY1" fmla="*/ 0 h 446667"/>
                <a:gd name="connsiteX2" fmla="*/ 216175 w 509299"/>
                <a:gd name="connsiteY2" fmla="*/ 43925 h 446667"/>
                <a:gd name="connsiteX3" fmla="*/ 216175 w 509299"/>
                <a:gd name="connsiteY3" fmla="*/ 87074 h 446667"/>
                <a:gd name="connsiteX4" fmla="*/ 212659 w 509299"/>
                <a:gd name="connsiteY4" fmla="*/ 95563 h 446667"/>
                <a:gd name="connsiteX5" fmla="*/ 486541 w 509299"/>
                <a:gd name="connsiteY5" fmla="*/ 316130 h 446667"/>
                <a:gd name="connsiteX6" fmla="*/ 487617 w 509299"/>
                <a:gd name="connsiteY6" fmla="*/ 419597 h 446667"/>
                <a:gd name="connsiteX7" fmla="*/ 373599 w 509299"/>
                <a:gd name="connsiteY7" fmla="*/ 430099 h 446667"/>
                <a:gd name="connsiteX8" fmla="*/ 119715 w 509299"/>
                <a:gd name="connsiteY8" fmla="*/ 139430 h 446667"/>
                <a:gd name="connsiteX9" fmla="*/ 47061 w 509299"/>
                <a:gd name="connsiteY9" fmla="*/ 134135 h 446667"/>
                <a:gd name="connsiteX10" fmla="*/ 0 w 509299"/>
                <a:gd name="connsiteY10" fmla="*/ 87074 h 446667"/>
                <a:gd name="connsiteX11" fmla="*/ 0 w 509299"/>
                <a:gd name="connsiteY11" fmla="*/ 43925 h 446667"/>
                <a:gd name="connsiteX12" fmla="*/ 43925 w 509299"/>
                <a:gd name="connsiteY12" fmla="*/ 0 h 44666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</a:cxnLst>
              <a:rect l="l" t="t" r="r" b="b"/>
              <a:pathLst>
                <a:path w="509299" h="446667">
                  <a:moveTo>
                    <a:pt x="43925" y="0"/>
                  </a:moveTo>
                  <a:lnTo>
                    <a:pt x="172250" y="0"/>
                  </a:lnTo>
                  <a:cubicBezTo>
                    <a:pt x="196509" y="0"/>
                    <a:pt x="216175" y="19666"/>
                    <a:pt x="216175" y="43925"/>
                  </a:cubicBezTo>
                  <a:lnTo>
                    <a:pt x="216175" y="87074"/>
                  </a:lnTo>
                  <a:lnTo>
                    <a:pt x="212659" y="95563"/>
                  </a:lnTo>
                  <a:lnTo>
                    <a:pt x="486541" y="316130"/>
                  </a:lnTo>
                  <a:cubicBezTo>
                    <a:pt x="516187" y="343134"/>
                    <a:pt x="517206" y="389872"/>
                    <a:pt x="487617" y="419597"/>
                  </a:cubicBezTo>
                  <a:cubicBezTo>
                    <a:pt x="458027" y="449324"/>
                    <a:pt x="403244" y="457102"/>
                    <a:pt x="373599" y="430099"/>
                  </a:cubicBezTo>
                  <a:lnTo>
                    <a:pt x="119715" y="139430"/>
                  </a:lnTo>
                  <a:lnTo>
                    <a:pt x="47061" y="134135"/>
                  </a:lnTo>
                  <a:cubicBezTo>
                    <a:pt x="21070" y="134135"/>
                    <a:pt x="0" y="113065"/>
                    <a:pt x="0" y="87074"/>
                  </a:cubicBezTo>
                  <a:lnTo>
                    <a:pt x="0" y="43925"/>
                  </a:lnTo>
                  <a:cubicBezTo>
                    <a:pt x="0" y="19666"/>
                    <a:pt x="19666" y="0"/>
                    <a:pt x="43925" y="0"/>
                  </a:cubicBezTo>
                  <a:close/>
                </a:path>
              </a:pathLst>
            </a:custGeom>
            <a:solidFill>
              <a:srgbClr val="ED7D31">
                <a:lumMod val="60000"/>
                <a:lumOff val="40000"/>
              </a:srgbClr>
            </a:solidFill>
            <a:ln w="1905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wrap="square" rtlCol="0" anchor="ctr">
              <a:noAutofit/>
            </a:bodyPr>
            <a:lstStyle/>
            <a:p>
              <a:pPr marL="0" marR="0" lvl="0" indent="0" algn="ctr" defTabSz="4572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sp>
          <p:nvSpPr>
            <p:cNvPr id="131" name="台形 130">
              <a:extLst>
                <a:ext uri="{FF2B5EF4-FFF2-40B4-BE49-F238E27FC236}">
                  <a16:creationId xmlns:a16="http://schemas.microsoft.com/office/drawing/2014/main" id="{7EEB8551-D791-4C69-96C6-F3F7FB247F64}"/>
                </a:ext>
              </a:extLst>
            </p:cNvPr>
            <p:cNvSpPr/>
            <p:nvPr/>
          </p:nvSpPr>
          <p:spPr>
            <a:xfrm rot="18900000">
              <a:off x="4486800" y="984605"/>
              <a:ext cx="180279" cy="400176"/>
            </a:xfrm>
            <a:prstGeom prst="trapezoid">
              <a:avLst>
                <a:gd name="adj" fmla="val 8659"/>
              </a:avLst>
            </a:prstGeom>
            <a:solidFill>
              <a:srgbClr val="0070C0"/>
            </a:solidFill>
            <a:ln w="1905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wrap="square" rtlCol="0" anchor="ctr">
              <a:noAutofit/>
            </a:bodyPr>
            <a:lstStyle/>
            <a:p>
              <a:pPr marL="0" marR="0" lvl="0" indent="0" algn="ctr" defTabSz="4572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sp>
          <p:nvSpPr>
            <p:cNvPr id="132" name="台形 131">
              <a:extLst>
                <a:ext uri="{FF2B5EF4-FFF2-40B4-BE49-F238E27FC236}">
                  <a16:creationId xmlns:a16="http://schemas.microsoft.com/office/drawing/2014/main" id="{63A89E29-B77F-4137-8597-50DABF239C4C}"/>
                </a:ext>
              </a:extLst>
            </p:cNvPr>
            <p:cNvSpPr/>
            <p:nvPr/>
          </p:nvSpPr>
          <p:spPr>
            <a:xfrm rot="9900000">
              <a:off x="4459201" y="1773688"/>
              <a:ext cx="409370" cy="600568"/>
            </a:xfrm>
            <a:prstGeom prst="trapezoid">
              <a:avLst>
                <a:gd name="adj" fmla="val 11146"/>
              </a:avLst>
            </a:prstGeom>
            <a:solidFill>
              <a:srgbClr val="C00000"/>
            </a:solidFill>
            <a:ln w="1905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4572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sp>
          <p:nvSpPr>
            <p:cNvPr id="133" name="台形 132">
              <a:extLst>
                <a:ext uri="{FF2B5EF4-FFF2-40B4-BE49-F238E27FC236}">
                  <a16:creationId xmlns:a16="http://schemas.microsoft.com/office/drawing/2014/main" id="{EFCF4CAF-91DB-447D-8484-EA71DAB36A71}"/>
                </a:ext>
              </a:extLst>
            </p:cNvPr>
            <p:cNvSpPr/>
            <p:nvPr/>
          </p:nvSpPr>
          <p:spPr>
            <a:xfrm>
              <a:off x="4787748" y="763244"/>
              <a:ext cx="213144" cy="301624"/>
            </a:xfrm>
            <a:prstGeom prst="trapezoid">
              <a:avLst>
                <a:gd name="adj" fmla="val 13572"/>
              </a:avLst>
            </a:prstGeom>
            <a:solidFill>
              <a:srgbClr val="ED7D31">
                <a:lumMod val="40000"/>
                <a:lumOff val="60000"/>
              </a:srgbClr>
            </a:solidFill>
            <a:ln w="1905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4572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grpSp>
          <p:nvGrpSpPr>
            <p:cNvPr id="134" name="グループ化 133">
              <a:extLst>
                <a:ext uri="{FF2B5EF4-FFF2-40B4-BE49-F238E27FC236}">
                  <a16:creationId xmlns:a16="http://schemas.microsoft.com/office/drawing/2014/main" id="{7BAF0E2E-BADB-4EF4-9833-FD3DBDA8CCD5}"/>
                </a:ext>
              </a:extLst>
            </p:cNvPr>
            <p:cNvGrpSpPr/>
            <p:nvPr/>
          </p:nvGrpSpPr>
          <p:grpSpPr>
            <a:xfrm>
              <a:off x="3184269" y="1221710"/>
              <a:ext cx="2955511" cy="1818452"/>
              <a:chOff x="6537069" y="1221710"/>
              <a:chExt cx="2955511" cy="1818452"/>
            </a:xfrm>
          </p:grpSpPr>
          <p:grpSp>
            <p:nvGrpSpPr>
              <p:cNvPr id="163" name="グループ化 162">
                <a:extLst>
                  <a:ext uri="{FF2B5EF4-FFF2-40B4-BE49-F238E27FC236}">
                    <a16:creationId xmlns:a16="http://schemas.microsoft.com/office/drawing/2014/main" id="{A3CA36AB-2680-4B65-8BAB-6F36CB168298}"/>
                  </a:ext>
                </a:extLst>
              </p:cNvPr>
              <p:cNvGrpSpPr/>
              <p:nvPr/>
            </p:nvGrpSpPr>
            <p:grpSpPr>
              <a:xfrm flipH="1">
                <a:off x="6537069" y="1221710"/>
                <a:ext cx="2955511" cy="1818452"/>
                <a:chOff x="1481283" y="3596120"/>
                <a:chExt cx="2685187" cy="1652128"/>
              </a:xfrm>
            </p:grpSpPr>
            <p:sp>
              <p:nvSpPr>
                <p:cNvPr id="167" name="星: 32 pt 166">
                  <a:extLst>
                    <a:ext uri="{FF2B5EF4-FFF2-40B4-BE49-F238E27FC236}">
                      <a16:creationId xmlns:a16="http://schemas.microsoft.com/office/drawing/2014/main" id="{17885920-DF56-42F0-B6D3-23E0BF4135B3}"/>
                    </a:ext>
                  </a:extLst>
                </p:cNvPr>
                <p:cNvSpPr/>
                <p:nvPr/>
              </p:nvSpPr>
              <p:spPr bwMode="auto">
                <a:xfrm>
                  <a:off x="1656669" y="4338826"/>
                  <a:ext cx="737534" cy="737534"/>
                </a:xfrm>
                <a:prstGeom prst="star32">
                  <a:avLst>
                    <a:gd name="adj" fmla="val 5859"/>
                  </a:avLst>
                </a:prstGeom>
                <a:noFill/>
                <a:ln w="19050">
                  <a:solidFill>
                    <a:sysClr val="windowText" lastClr="000000">
                      <a:lumMod val="75000"/>
                      <a:lumOff val="25000"/>
                    </a:sysClr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</a:endParaRPr>
                </a:p>
              </p:txBody>
            </p:sp>
            <p:sp>
              <p:nvSpPr>
                <p:cNvPr id="168" name="星: 32 pt 167">
                  <a:extLst>
                    <a:ext uri="{FF2B5EF4-FFF2-40B4-BE49-F238E27FC236}">
                      <a16:creationId xmlns:a16="http://schemas.microsoft.com/office/drawing/2014/main" id="{9D048575-B6E8-4166-B71F-C5449C3B1564}"/>
                    </a:ext>
                  </a:extLst>
                </p:cNvPr>
                <p:cNvSpPr/>
                <p:nvPr/>
              </p:nvSpPr>
              <p:spPr bwMode="auto">
                <a:xfrm>
                  <a:off x="3253725" y="4338826"/>
                  <a:ext cx="737534" cy="737534"/>
                </a:xfrm>
                <a:prstGeom prst="star32">
                  <a:avLst>
                    <a:gd name="adj" fmla="val 5859"/>
                  </a:avLst>
                </a:prstGeom>
                <a:noFill/>
                <a:ln w="19050">
                  <a:solidFill>
                    <a:sysClr val="windowText" lastClr="000000">
                      <a:lumMod val="75000"/>
                      <a:lumOff val="25000"/>
                    </a:sysClr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</a:endParaRPr>
                </a:p>
              </p:txBody>
            </p:sp>
            <p:sp>
              <p:nvSpPr>
                <p:cNvPr id="169" name="円: 塗りつぶしなし 168">
                  <a:extLst>
                    <a:ext uri="{FF2B5EF4-FFF2-40B4-BE49-F238E27FC236}">
                      <a16:creationId xmlns:a16="http://schemas.microsoft.com/office/drawing/2014/main" id="{BBBCC647-7DF1-4A47-B5EA-1B5375998FA4}"/>
                    </a:ext>
                  </a:extLst>
                </p:cNvPr>
                <p:cNvSpPr/>
                <p:nvPr/>
              </p:nvSpPr>
              <p:spPr bwMode="auto">
                <a:xfrm>
                  <a:off x="3180909" y="4273550"/>
                  <a:ext cx="876188" cy="876186"/>
                </a:xfrm>
                <a:prstGeom prst="donut">
                  <a:avLst>
                    <a:gd name="adj" fmla="val 8472"/>
                  </a:avLst>
                </a:prstGeom>
                <a:solidFill>
                  <a:sysClr val="window" lastClr="FFFFFF">
                    <a:lumMod val="75000"/>
                  </a:sysClr>
                </a:solidFill>
                <a:ln w="19050">
                  <a:solidFill>
                    <a:sysClr val="windowText" lastClr="000000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</a:endParaRPr>
                </a:p>
              </p:txBody>
            </p:sp>
            <p:sp>
              <p:nvSpPr>
                <p:cNvPr id="170" name="円: 塗りつぶしなし 169">
                  <a:extLst>
                    <a:ext uri="{FF2B5EF4-FFF2-40B4-BE49-F238E27FC236}">
                      <a16:creationId xmlns:a16="http://schemas.microsoft.com/office/drawing/2014/main" id="{DAC781C1-9683-4307-819A-F6DDF32AB244}"/>
                    </a:ext>
                  </a:extLst>
                </p:cNvPr>
                <p:cNvSpPr/>
                <p:nvPr/>
              </p:nvSpPr>
              <p:spPr bwMode="auto">
                <a:xfrm>
                  <a:off x="3113680" y="4206321"/>
                  <a:ext cx="1010646" cy="1010644"/>
                </a:xfrm>
                <a:prstGeom prst="donut">
                  <a:avLst>
                    <a:gd name="adj" fmla="val 8472"/>
                  </a:avLst>
                </a:prstGeom>
                <a:solidFill>
                  <a:sysClr val="windowText" lastClr="000000"/>
                </a:solidFill>
                <a:ln w="19050">
                  <a:solidFill>
                    <a:sysClr val="windowText" lastClr="000000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</a:endParaRPr>
                </a:p>
              </p:txBody>
            </p:sp>
            <p:sp>
              <p:nvSpPr>
                <p:cNvPr id="171" name="アーチ 170">
                  <a:extLst>
                    <a:ext uri="{FF2B5EF4-FFF2-40B4-BE49-F238E27FC236}">
                      <a16:creationId xmlns:a16="http://schemas.microsoft.com/office/drawing/2014/main" id="{1CE08EEB-8EE5-4F78-A6AC-52799118721E}"/>
                    </a:ext>
                  </a:extLst>
                </p:cNvPr>
                <p:cNvSpPr/>
                <p:nvPr/>
              </p:nvSpPr>
              <p:spPr bwMode="auto">
                <a:xfrm>
                  <a:off x="3078733" y="4166938"/>
                  <a:ext cx="1081312" cy="1081310"/>
                </a:xfrm>
                <a:prstGeom prst="blockArc">
                  <a:avLst>
                    <a:gd name="adj1" fmla="val 11476450"/>
                    <a:gd name="adj2" fmla="val 18485845"/>
                    <a:gd name="adj3" fmla="val 6626"/>
                  </a:avLst>
                </a:prstGeom>
                <a:solidFill>
                  <a:srgbClr val="FFFF00"/>
                </a:solidFill>
                <a:ln w="19050">
                  <a:solidFill>
                    <a:sysClr val="windowText" lastClr="000000"/>
                  </a:solidFill>
                  <a:round/>
                  <a:headEnd/>
                  <a:tailEnd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</a:endParaRPr>
                </a:p>
              </p:txBody>
            </p:sp>
            <p:sp>
              <p:nvSpPr>
                <p:cNvPr id="172" name="フリーフォーム: 図形 171">
                  <a:extLst>
                    <a:ext uri="{FF2B5EF4-FFF2-40B4-BE49-F238E27FC236}">
                      <a16:creationId xmlns:a16="http://schemas.microsoft.com/office/drawing/2014/main" id="{8B570939-F562-4435-BEE4-07697B7547EC}"/>
                    </a:ext>
                  </a:extLst>
                </p:cNvPr>
                <p:cNvSpPr/>
                <p:nvPr/>
              </p:nvSpPr>
              <p:spPr bwMode="auto">
                <a:xfrm rot="20700000">
                  <a:off x="2639630" y="3600617"/>
                  <a:ext cx="880721" cy="1249379"/>
                </a:xfrm>
                <a:custGeom>
                  <a:avLst/>
                  <a:gdLst>
                    <a:gd name="connsiteX0" fmla="*/ 880721 w 880721"/>
                    <a:gd name="connsiteY0" fmla="*/ 0 h 1249379"/>
                    <a:gd name="connsiteX1" fmla="*/ 880721 w 880721"/>
                    <a:gd name="connsiteY1" fmla="*/ 1249379 h 1249379"/>
                    <a:gd name="connsiteX2" fmla="*/ 787656 w 880721"/>
                    <a:gd name="connsiteY2" fmla="*/ 1249379 h 1249379"/>
                    <a:gd name="connsiteX3" fmla="*/ 787656 w 880721"/>
                    <a:gd name="connsiteY3" fmla="*/ 536412 h 1249379"/>
                    <a:gd name="connsiteX4" fmla="*/ 64849 w 880721"/>
                    <a:gd name="connsiteY4" fmla="*/ 953725 h 1249379"/>
                    <a:gd name="connsiteX5" fmla="*/ 39539 w 880721"/>
                    <a:gd name="connsiteY5" fmla="*/ 946943 h 1249379"/>
                    <a:gd name="connsiteX6" fmla="*/ 2485 w 880721"/>
                    <a:gd name="connsiteY6" fmla="*/ 882764 h 1249379"/>
                    <a:gd name="connsiteX7" fmla="*/ 9266 w 880721"/>
                    <a:gd name="connsiteY7" fmla="*/ 857454 h 1249379"/>
                    <a:gd name="connsiteX8" fmla="*/ 787656 w 880721"/>
                    <a:gd name="connsiteY8" fmla="*/ 408050 h 1249379"/>
                    <a:gd name="connsiteX9" fmla="*/ 787656 w 880721"/>
                    <a:gd name="connsiteY9" fmla="*/ 0 h 1249379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</a:cxnLst>
                  <a:rect l="l" t="t" r="r" b="b"/>
                  <a:pathLst>
                    <a:path w="880721" h="1249379">
                      <a:moveTo>
                        <a:pt x="880721" y="0"/>
                      </a:moveTo>
                      <a:lnTo>
                        <a:pt x="880721" y="1249379"/>
                      </a:lnTo>
                      <a:lnTo>
                        <a:pt x="787656" y="1249379"/>
                      </a:lnTo>
                      <a:lnTo>
                        <a:pt x="787656" y="536412"/>
                      </a:lnTo>
                      <a:lnTo>
                        <a:pt x="64849" y="953725"/>
                      </a:lnTo>
                      <a:cubicBezTo>
                        <a:pt x="55986" y="958841"/>
                        <a:pt x="44655" y="955805"/>
                        <a:pt x="39539" y="946943"/>
                      </a:cubicBezTo>
                      <a:lnTo>
                        <a:pt x="2485" y="882764"/>
                      </a:lnTo>
                      <a:cubicBezTo>
                        <a:pt x="-2632" y="873902"/>
                        <a:pt x="404" y="862570"/>
                        <a:pt x="9266" y="857454"/>
                      </a:cubicBezTo>
                      <a:lnTo>
                        <a:pt x="787656" y="408050"/>
                      </a:lnTo>
                      <a:lnTo>
                        <a:pt x="787656" y="0"/>
                      </a:lnTo>
                      <a:close/>
                    </a:path>
                  </a:pathLst>
                </a:custGeom>
                <a:solidFill>
                  <a:srgbClr val="FFFF00"/>
                </a:solidFill>
                <a:ln w="19050">
                  <a:solidFill>
                    <a:sysClr val="windowText" lastClr="000000"/>
                  </a:solidFill>
                  <a:round/>
                  <a:headEnd/>
                  <a:tailEnd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</a:endParaRPr>
                </a:p>
              </p:txBody>
            </p:sp>
            <p:sp>
              <p:nvSpPr>
                <p:cNvPr id="173" name="円: 塗りつぶしなし 172">
                  <a:extLst>
                    <a:ext uri="{FF2B5EF4-FFF2-40B4-BE49-F238E27FC236}">
                      <a16:creationId xmlns:a16="http://schemas.microsoft.com/office/drawing/2014/main" id="{A21994D8-3D07-497D-82E6-293DC01675CC}"/>
                    </a:ext>
                  </a:extLst>
                </p:cNvPr>
                <p:cNvSpPr/>
                <p:nvPr/>
              </p:nvSpPr>
              <p:spPr bwMode="auto">
                <a:xfrm>
                  <a:off x="1584172" y="4273550"/>
                  <a:ext cx="876188" cy="876186"/>
                </a:xfrm>
                <a:prstGeom prst="donut">
                  <a:avLst>
                    <a:gd name="adj" fmla="val 8472"/>
                  </a:avLst>
                </a:prstGeom>
                <a:solidFill>
                  <a:sysClr val="window" lastClr="FFFFFF">
                    <a:lumMod val="75000"/>
                  </a:sysClr>
                </a:solidFill>
                <a:ln w="19050">
                  <a:solidFill>
                    <a:sysClr val="windowText" lastClr="000000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</a:endParaRPr>
                </a:p>
              </p:txBody>
            </p:sp>
            <p:sp>
              <p:nvSpPr>
                <p:cNvPr id="174" name="円: 塗りつぶしなし 173">
                  <a:extLst>
                    <a:ext uri="{FF2B5EF4-FFF2-40B4-BE49-F238E27FC236}">
                      <a16:creationId xmlns:a16="http://schemas.microsoft.com/office/drawing/2014/main" id="{976E97A5-5EDF-4B25-96D8-D84AC812C9F2}"/>
                    </a:ext>
                  </a:extLst>
                </p:cNvPr>
                <p:cNvSpPr/>
                <p:nvPr/>
              </p:nvSpPr>
              <p:spPr bwMode="auto">
                <a:xfrm>
                  <a:off x="1516943" y="4206321"/>
                  <a:ext cx="1010646" cy="1010644"/>
                </a:xfrm>
                <a:prstGeom prst="donut">
                  <a:avLst>
                    <a:gd name="adj" fmla="val 8472"/>
                  </a:avLst>
                </a:prstGeom>
                <a:solidFill>
                  <a:sysClr val="windowText" lastClr="000000"/>
                </a:solidFill>
                <a:ln w="19050">
                  <a:solidFill>
                    <a:sysClr val="windowText" lastClr="000000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</a:endParaRPr>
                </a:p>
              </p:txBody>
            </p:sp>
            <p:sp>
              <p:nvSpPr>
                <p:cNvPr id="175" name="四角形: 角を丸くする 174">
                  <a:extLst>
                    <a:ext uri="{FF2B5EF4-FFF2-40B4-BE49-F238E27FC236}">
                      <a16:creationId xmlns:a16="http://schemas.microsoft.com/office/drawing/2014/main" id="{F6BCC922-D488-4808-A5DA-AD9408580FF0}"/>
                    </a:ext>
                  </a:extLst>
                </p:cNvPr>
                <p:cNvSpPr/>
                <p:nvPr/>
              </p:nvSpPr>
              <p:spPr bwMode="auto">
                <a:xfrm rot="20700000">
                  <a:off x="2563055" y="4220940"/>
                  <a:ext cx="80851" cy="460467"/>
                </a:xfrm>
                <a:prstGeom prst="roundRect">
                  <a:avLst/>
                </a:prstGeom>
                <a:solidFill>
                  <a:srgbClr val="0070C0"/>
                </a:solidFill>
                <a:ln w="19050">
                  <a:solidFill>
                    <a:sysClr val="windowText" lastClr="000000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</a:endParaRPr>
                </a:p>
              </p:txBody>
            </p:sp>
            <p:sp>
              <p:nvSpPr>
                <p:cNvPr id="176" name="四角形: 上の 2 つの角を丸める 175">
                  <a:extLst>
                    <a:ext uri="{FF2B5EF4-FFF2-40B4-BE49-F238E27FC236}">
                      <a16:creationId xmlns:a16="http://schemas.microsoft.com/office/drawing/2014/main" id="{FB1C27AB-B148-49E5-BD53-C4D52D2B8CE1}"/>
                    </a:ext>
                  </a:extLst>
                </p:cNvPr>
                <p:cNvSpPr/>
                <p:nvPr/>
              </p:nvSpPr>
              <p:spPr bwMode="auto">
                <a:xfrm>
                  <a:off x="2369345" y="4145756"/>
                  <a:ext cx="348130" cy="111788"/>
                </a:xfrm>
                <a:prstGeom prst="round2SameRect">
                  <a:avLst>
                    <a:gd name="adj1" fmla="val 50000"/>
                    <a:gd name="adj2" fmla="val 21704"/>
                  </a:avLst>
                </a:prstGeom>
                <a:solidFill>
                  <a:sysClr val="windowText" lastClr="000000">
                    <a:lumMod val="50000"/>
                    <a:lumOff val="50000"/>
                  </a:sysClr>
                </a:solidFill>
                <a:ln w="19050">
                  <a:solidFill>
                    <a:sysClr val="windowText" lastClr="000000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</a:endParaRPr>
                </a:p>
              </p:txBody>
            </p:sp>
            <p:sp>
              <p:nvSpPr>
                <p:cNvPr id="177" name="台形 176">
                  <a:extLst>
                    <a:ext uri="{FF2B5EF4-FFF2-40B4-BE49-F238E27FC236}">
                      <a16:creationId xmlns:a16="http://schemas.microsoft.com/office/drawing/2014/main" id="{59FEAA11-A2FE-41AE-89FB-8FE9821A1BC9}"/>
                    </a:ext>
                  </a:extLst>
                </p:cNvPr>
                <p:cNvSpPr/>
                <p:nvPr/>
              </p:nvSpPr>
              <p:spPr bwMode="auto">
                <a:xfrm rot="10800000">
                  <a:off x="3417538" y="3596120"/>
                  <a:ext cx="748932" cy="546323"/>
                </a:xfrm>
                <a:prstGeom prst="trapezoid">
                  <a:avLst/>
                </a:prstGeom>
                <a:pattFill prst="dkVert">
                  <a:fgClr>
                    <a:sysClr val="window" lastClr="FFFFFF">
                      <a:lumMod val="50000"/>
                    </a:sysClr>
                  </a:fgClr>
                  <a:bgClr>
                    <a:sysClr val="window" lastClr="FFFFFF">
                      <a:lumMod val="85000"/>
                    </a:sysClr>
                  </a:bgClr>
                </a:pattFill>
                <a:ln w="19050">
                  <a:solidFill>
                    <a:sysClr val="windowText" lastClr="000000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</a:endParaRPr>
                </a:p>
              </p:txBody>
            </p:sp>
            <p:sp>
              <p:nvSpPr>
                <p:cNvPr id="178" name="アーチ 177">
                  <a:extLst>
                    <a:ext uri="{FF2B5EF4-FFF2-40B4-BE49-F238E27FC236}">
                      <a16:creationId xmlns:a16="http://schemas.microsoft.com/office/drawing/2014/main" id="{F3E4ED55-C662-4A80-824E-927AE7A3FE0D}"/>
                    </a:ext>
                  </a:extLst>
                </p:cNvPr>
                <p:cNvSpPr/>
                <p:nvPr/>
              </p:nvSpPr>
              <p:spPr bwMode="auto">
                <a:xfrm>
                  <a:off x="1481283" y="4166938"/>
                  <a:ext cx="1081312" cy="1081310"/>
                </a:xfrm>
                <a:prstGeom prst="blockArc">
                  <a:avLst>
                    <a:gd name="adj1" fmla="val 11476450"/>
                    <a:gd name="adj2" fmla="val 19396920"/>
                    <a:gd name="adj3" fmla="val 7273"/>
                  </a:avLst>
                </a:prstGeom>
                <a:solidFill>
                  <a:srgbClr val="FFFF00"/>
                </a:solidFill>
                <a:ln w="19050">
                  <a:solidFill>
                    <a:sysClr val="windowText" lastClr="000000"/>
                  </a:solidFill>
                  <a:round/>
                  <a:headEnd/>
                  <a:tailEnd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</a:endParaRPr>
                </a:p>
              </p:txBody>
            </p:sp>
            <p:sp>
              <p:nvSpPr>
                <p:cNvPr id="179" name="四角形: 角を丸くする 178">
                  <a:extLst>
                    <a:ext uri="{FF2B5EF4-FFF2-40B4-BE49-F238E27FC236}">
                      <a16:creationId xmlns:a16="http://schemas.microsoft.com/office/drawing/2014/main" id="{AA1F9F44-EE5B-421F-83BA-2580B9F80FF6}"/>
                    </a:ext>
                  </a:extLst>
                </p:cNvPr>
                <p:cNvSpPr/>
                <p:nvPr/>
              </p:nvSpPr>
              <p:spPr bwMode="auto">
                <a:xfrm>
                  <a:off x="1514002" y="4156019"/>
                  <a:ext cx="755797" cy="50301"/>
                </a:xfrm>
                <a:prstGeom prst="roundRect">
                  <a:avLst/>
                </a:prstGeom>
                <a:solidFill>
                  <a:sysClr val="window" lastClr="FFFFFF">
                    <a:lumMod val="75000"/>
                  </a:sysClr>
                </a:solidFill>
                <a:ln w="19050">
                  <a:solidFill>
                    <a:sysClr val="windowText" lastClr="000000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</a:endParaRPr>
                </a:p>
              </p:txBody>
            </p:sp>
            <p:sp>
              <p:nvSpPr>
                <p:cNvPr id="180" name="楕円 179">
                  <a:extLst>
                    <a:ext uri="{FF2B5EF4-FFF2-40B4-BE49-F238E27FC236}">
                      <a16:creationId xmlns:a16="http://schemas.microsoft.com/office/drawing/2014/main" id="{9D54B918-04A6-4792-BA2D-9BEB2B6D842C}"/>
                    </a:ext>
                  </a:extLst>
                </p:cNvPr>
                <p:cNvSpPr/>
                <p:nvPr/>
              </p:nvSpPr>
              <p:spPr bwMode="auto">
                <a:xfrm>
                  <a:off x="3494681" y="4587322"/>
                  <a:ext cx="248644" cy="248642"/>
                </a:xfrm>
                <a:prstGeom prst="ellipse">
                  <a:avLst/>
                </a:prstGeom>
                <a:solidFill>
                  <a:srgbClr val="FFFF00"/>
                </a:solidFill>
                <a:ln w="19050">
                  <a:solidFill>
                    <a:sysClr val="windowText" lastClr="000000"/>
                  </a:solidFill>
                  <a:round/>
                  <a:headEnd/>
                  <a:tailEnd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</a:endParaRPr>
                </a:p>
              </p:txBody>
            </p:sp>
          </p:grpSp>
          <p:grpSp>
            <p:nvGrpSpPr>
              <p:cNvPr id="164" name="グループ化 163">
                <a:extLst>
                  <a:ext uri="{FF2B5EF4-FFF2-40B4-BE49-F238E27FC236}">
                    <a16:creationId xmlns:a16="http://schemas.microsoft.com/office/drawing/2014/main" id="{7E97E17D-A950-4E09-9E1D-CCEEA55192B4}"/>
                  </a:ext>
                </a:extLst>
              </p:cNvPr>
              <p:cNvGrpSpPr/>
              <p:nvPr/>
            </p:nvGrpSpPr>
            <p:grpSpPr>
              <a:xfrm>
                <a:off x="7739173" y="2183221"/>
                <a:ext cx="1343362" cy="532629"/>
                <a:chOff x="1081198" y="2183221"/>
                <a:chExt cx="1343362" cy="532629"/>
              </a:xfrm>
            </p:grpSpPr>
            <p:sp>
              <p:nvSpPr>
                <p:cNvPr id="165" name="フリーフォーム: 図形 164">
                  <a:extLst>
                    <a:ext uri="{FF2B5EF4-FFF2-40B4-BE49-F238E27FC236}">
                      <a16:creationId xmlns:a16="http://schemas.microsoft.com/office/drawing/2014/main" id="{34ED237B-F543-4530-8295-AA4839BFA337}"/>
                    </a:ext>
                  </a:extLst>
                </p:cNvPr>
                <p:cNvSpPr/>
                <p:nvPr/>
              </p:nvSpPr>
              <p:spPr bwMode="auto">
                <a:xfrm rot="5400000" flipH="1">
                  <a:off x="1486564" y="1777855"/>
                  <a:ext cx="532629" cy="1343362"/>
                </a:xfrm>
                <a:custGeom>
                  <a:avLst/>
                  <a:gdLst>
                    <a:gd name="connsiteX0" fmla="*/ 483912 w 483912"/>
                    <a:gd name="connsiteY0" fmla="*/ 978535 h 1220492"/>
                    <a:gd name="connsiteX1" fmla="*/ 241956 w 483912"/>
                    <a:gd name="connsiteY1" fmla="*/ 1220492 h 1220492"/>
                    <a:gd name="connsiteX2" fmla="*/ 0 w 483912"/>
                    <a:gd name="connsiteY2" fmla="*/ 978535 h 1220492"/>
                    <a:gd name="connsiteX3" fmla="*/ 4916 w 483912"/>
                    <a:gd name="connsiteY3" fmla="*/ 929772 h 1220492"/>
                    <a:gd name="connsiteX4" fmla="*/ 6414 w 483912"/>
                    <a:gd name="connsiteY4" fmla="*/ 924946 h 1220492"/>
                    <a:gd name="connsiteX5" fmla="*/ 74367 w 483912"/>
                    <a:gd name="connsiteY5" fmla="*/ 172654 h 1220492"/>
                    <a:gd name="connsiteX6" fmla="*/ 73517 w 483912"/>
                    <a:gd name="connsiteY6" fmla="*/ 168442 h 1220492"/>
                    <a:gd name="connsiteX7" fmla="*/ 241957 w 483912"/>
                    <a:gd name="connsiteY7" fmla="*/ 0 h 1220492"/>
                    <a:gd name="connsiteX8" fmla="*/ 410397 w 483912"/>
                    <a:gd name="connsiteY8" fmla="*/ 168442 h 1220492"/>
                    <a:gd name="connsiteX9" fmla="*/ 409548 w 483912"/>
                    <a:gd name="connsiteY9" fmla="*/ 172644 h 1220492"/>
                    <a:gd name="connsiteX10" fmla="*/ 477503 w 483912"/>
                    <a:gd name="connsiteY10" fmla="*/ 924960 h 1220492"/>
                    <a:gd name="connsiteX11" fmla="*/ 478997 w 483912"/>
                    <a:gd name="connsiteY11" fmla="*/ 929772 h 1220492"/>
                    <a:gd name="connsiteX12" fmla="*/ 483912 w 483912"/>
                    <a:gd name="connsiteY12" fmla="*/ 978535 h 122049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</a:cxnLst>
                  <a:rect l="l" t="t" r="r" b="b"/>
                  <a:pathLst>
                    <a:path w="483912" h="1220492">
                      <a:moveTo>
                        <a:pt x="483912" y="978535"/>
                      </a:moveTo>
                      <a:cubicBezTo>
                        <a:pt x="483912" y="1112164"/>
                        <a:pt x="375585" y="1220492"/>
                        <a:pt x="241956" y="1220492"/>
                      </a:cubicBezTo>
                      <a:cubicBezTo>
                        <a:pt x="108327" y="1220492"/>
                        <a:pt x="0" y="1112164"/>
                        <a:pt x="0" y="978535"/>
                      </a:cubicBezTo>
                      <a:cubicBezTo>
                        <a:pt x="0" y="961831"/>
                        <a:pt x="1693" y="945523"/>
                        <a:pt x="4916" y="929772"/>
                      </a:cubicBezTo>
                      <a:lnTo>
                        <a:pt x="6414" y="924946"/>
                      </a:lnTo>
                      <a:lnTo>
                        <a:pt x="74367" y="172654"/>
                      </a:lnTo>
                      <a:lnTo>
                        <a:pt x="73517" y="168442"/>
                      </a:lnTo>
                      <a:cubicBezTo>
                        <a:pt x="73517" y="75414"/>
                        <a:pt x="148930" y="0"/>
                        <a:pt x="241957" y="0"/>
                      </a:cubicBezTo>
                      <a:cubicBezTo>
                        <a:pt x="334984" y="0"/>
                        <a:pt x="410397" y="75414"/>
                        <a:pt x="410397" y="168442"/>
                      </a:cubicBezTo>
                      <a:lnTo>
                        <a:pt x="409548" y="172644"/>
                      </a:lnTo>
                      <a:lnTo>
                        <a:pt x="477503" y="924960"/>
                      </a:lnTo>
                      <a:lnTo>
                        <a:pt x="478997" y="929772"/>
                      </a:lnTo>
                      <a:cubicBezTo>
                        <a:pt x="482220" y="945523"/>
                        <a:pt x="483912" y="961831"/>
                        <a:pt x="483912" y="978535"/>
                      </a:cubicBezTo>
                      <a:close/>
                    </a:path>
                  </a:pathLst>
                </a:custGeom>
                <a:solidFill>
                  <a:srgbClr val="FFFF00"/>
                </a:solidFill>
                <a:ln w="19050">
                  <a:solidFill>
                    <a:sysClr val="windowText" lastClr="000000"/>
                  </a:solidFill>
                  <a:round/>
                  <a:headEnd/>
                  <a:tailEnd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</a:endParaRPr>
                </a:p>
              </p:txBody>
            </p:sp>
            <p:sp>
              <p:nvSpPr>
                <p:cNvPr id="166" name="楕円 165">
                  <a:extLst>
                    <a:ext uri="{FF2B5EF4-FFF2-40B4-BE49-F238E27FC236}">
                      <a16:creationId xmlns:a16="http://schemas.microsoft.com/office/drawing/2014/main" id="{E5A5449E-1C7D-484F-B2A4-7F131E2B00F6}"/>
                    </a:ext>
                  </a:extLst>
                </p:cNvPr>
                <p:cNvSpPr/>
                <p:nvPr/>
              </p:nvSpPr>
              <p:spPr bwMode="auto">
                <a:xfrm flipH="1">
                  <a:off x="1218497" y="2325380"/>
                  <a:ext cx="248312" cy="248312"/>
                </a:xfrm>
                <a:prstGeom prst="ellipse">
                  <a:avLst/>
                </a:prstGeom>
                <a:solidFill>
                  <a:sysClr val="windowText" lastClr="000000">
                    <a:lumMod val="50000"/>
                    <a:lumOff val="50000"/>
                  </a:sysClr>
                </a:solidFill>
                <a:ln w="19050">
                  <a:solidFill>
                    <a:sysClr val="windowText" lastClr="000000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</a:endParaRPr>
                </a:p>
              </p:txBody>
            </p:sp>
          </p:grpSp>
        </p:grpSp>
        <p:grpSp>
          <p:nvGrpSpPr>
            <p:cNvPr id="135" name="グループ化 134">
              <a:extLst>
                <a:ext uri="{FF2B5EF4-FFF2-40B4-BE49-F238E27FC236}">
                  <a16:creationId xmlns:a16="http://schemas.microsoft.com/office/drawing/2014/main" id="{114E0078-0CB2-4031-A90B-EFEFE1CDB530}"/>
                </a:ext>
              </a:extLst>
            </p:cNvPr>
            <p:cNvGrpSpPr/>
            <p:nvPr/>
          </p:nvGrpSpPr>
          <p:grpSpPr>
            <a:xfrm rot="900000">
              <a:off x="4473717" y="2397339"/>
              <a:ext cx="262583" cy="432734"/>
              <a:chOff x="1213593" y="2419137"/>
              <a:chExt cx="262583" cy="432734"/>
            </a:xfrm>
          </p:grpSpPr>
          <p:sp>
            <p:nvSpPr>
              <p:cNvPr id="161" name="四角形: 上の 2 つの角を丸める 160">
                <a:extLst>
                  <a:ext uri="{FF2B5EF4-FFF2-40B4-BE49-F238E27FC236}">
                    <a16:creationId xmlns:a16="http://schemas.microsoft.com/office/drawing/2014/main" id="{8015DF16-F1F1-421A-9CCD-D953BBE5CA45}"/>
                  </a:ext>
                </a:extLst>
              </p:cNvPr>
              <p:cNvSpPr/>
              <p:nvPr/>
            </p:nvSpPr>
            <p:spPr bwMode="auto">
              <a:xfrm flipH="1">
                <a:off x="1305955" y="2419137"/>
                <a:ext cx="77859" cy="376936"/>
              </a:xfrm>
              <a:prstGeom prst="round2SameRect">
                <a:avLst>
                  <a:gd name="adj1" fmla="val 50000"/>
                  <a:gd name="adj2" fmla="val 0"/>
                </a:avLst>
              </a:prstGeom>
              <a:solidFill>
                <a:sysClr val="window" lastClr="FFFFFF">
                  <a:lumMod val="75000"/>
                </a:sysClr>
              </a:solidFill>
              <a:ln w="19050">
                <a:solidFill>
                  <a:sysClr val="windowText" lastClr="000000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</a:endParaRPr>
              </a:p>
            </p:txBody>
          </p:sp>
          <p:sp>
            <p:nvSpPr>
              <p:cNvPr id="162" name="四角形: 上の 2 つの角を丸める 161">
                <a:extLst>
                  <a:ext uri="{FF2B5EF4-FFF2-40B4-BE49-F238E27FC236}">
                    <a16:creationId xmlns:a16="http://schemas.microsoft.com/office/drawing/2014/main" id="{6E921DEC-2870-42EA-8982-466BC31B06D2}"/>
                  </a:ext>
                </a:extLst>
              </p:cNvPr>
              <p:cNvSpPr/>
              <p:nvPr/>
            </p:nvSpPr>
            <p:spPr bwMode="auto">
              <a:xfrm flipH="1">
                <a:off x="1213593" y="2758527"/>
                <a:ext cx="262583" cy="93344"/>
              </a:xfrm>
              <a:prstGeom prst="round2SameRect">
                <a:avLst>
                  <a:gd name="adj1" fmla="val 32959"/>
                  <a:gd name="adj2" fmla="val 21704"/>
                </a:avLst>
              </a:prstGeom>
              <a:solidFill>
                <a:sysClr val="windowText" lastClr="000000">
                  <a:lumMod val="50000"/>
                  <a:lumOff val="50000"/>
                </a:sysClr>
              </a:solidFill>
              <a:ln w="19050">
                <a:solidFill>
                  <a:sysClr val="windowText" lastClr="000000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</a:endParaRPr>
              </a:p>
            </p:txBody>
          </p:sp>
        </p:grpSp>
        <p:grpSp>
          <p:nvGrpSpPr>
            <p:cNvPr id="136" name="グループ化 135">
              <a:extLst>
                <a:ext uri="{FF2B5EF4-FFF2-40B4-BE49-F238E27FC236}">
                  <a16:creationId xmlns:a16="http://schemas.microsoft.com/office/drawing/2014/main" id="{78B882AA-5DE8-4566-AC77-AC65D5C2FEC3}"/>
                </a:ext>
              </a:extLst>
            </p:cNvPr>
            <p:cNvGrpSpPr/>
            <p:nvPr/>
          </p:nvGrpSpPr>
          <p:grpSpPr>
            <a:xfrm rot="900000">
              <a:off x="4540240" y="1701702"/>
              <a:ext cx="456518" cy="1056825"/>
              <a:chOff x="1367356" y="1701702"/>
              <a:chExt cx="456518" cy="1056825"/>
            </a:xfrm>
          </p:grpSpPr>
          <p:sp>
            <p:nvSpPr>
              <p:cNvPr id="158" name="台形 157">
                <a:extLst>
                  <a:ext uri="{FF2B5EF4-FFF2-40B4-BE49-F238E27FC236}">
                    <a16:creationId xmlns:a16="http://schemas.microsoft.com/office/drawing/2014/main" id="{54C4182D-EA68-40AA-975B-B33D20C47E61}"/>
                  </a:ext>
                </a:extLst>
              </p:cNvPr>
              <p:cNvSpPr/>
              <p:nvPr/>
            </p:nvSpPr>
            <p:spPr>
              <a:xfrm rot="10800000">
                <a:off x="1518814" y="2086298"/>
                <a:ext cx="199873" cy="536012"/>
              </a:xfrm>
              <a:prstGeom prst="trapezoid">
                <a:avLst>
                  <a:gd name="adj" fmla="val 18902"/>
                </a:avLst>
              </a:prstGeom>
              <a:solidFill>
                <a:srgbClr val="ED7D31">
                  <a:lumMod val="40000"/>
                  <a:lumOff val="60000"/>
                </a:srgbClr>
              </a:soli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159" name="フリーフォーム: 図形 158">
                <a:extLst>
                  <a:ext uri="{FF2B5EF4-FFF2-40B4-BE49-F238E27FC236}">
                    <a16:creationId xmlns:a16="http://schemas.microsoft.com/office/drawing/2014/main" id="{D28ABC17-367F-46C0-A4AF-476F59203EEC}"/>
                  </a:ext>
                </a:extLst>
              </p:cNvPr>
              <p:cNvSpPr/>
              <p:nvPr/>
            </p:nvSpPr>
            <p:spPr>
              <a:xfrm>
                <a:off x="1367356" y="2586238"/>
                <a:ext cx="343610" cy="172289"/>
              </a:xfrm>
              <a:custGeom>
                <a:avLst/>
                <a:gdLst>
                  <a:gd name="connsiteX0" fmla="*/ 92869 w 415554"/>
                  <a:gd name="connsiteY0" fmla="*/ 0 h 185737"/>
                  <a:gd name="connsiteX1" fmla="*/ 203774 w 415554"/>
                  <a:gd name="connsiteY1" fmla="*/ 0 h 185737"/>
                  <a:gd name="connsiteX2" fmla="*/ 220940 w 415554"/>
                  <a:gd name="connsiteY2" fmla="*/ 0 h 185737"/>
                  <a:gd name="connsiteX3" fmla="*/ 233621 w 415554"/>
                  <a:gd name="connsiteY3" fmla="*/ 10297 h 185737"/>
                  <a:gd name="connsiteX4" fmla="*/ 308980 w 415554"/>
                  <a:gd name="connsiteY4" fmla="*/ 27384 h 185737"/>
                  <a:gd name="connsiteX5" fmla="*/ 384339 w 415554"/>
                  <a:gd name="connsiteY5" fmla="*/ 10297 h 185737"/>
                  <a:gd name="connsiteX6" fmla="*/ 386521 w 415554"/>
                  <a:gd name="connsiteY6" fmla="*/ 8525 h 185737"/>
                  <a:gd name="connsiteX7" fmla="*/ 398771 w 415554"/>
                  <a:gd name="connsiteY7" fmla="*/ 16784 h 185737"/>
                  <a:gd name="connsiteX8" fmla="*/ 415554 w 415554"/>
                  <a:gd name="connsiteY8" fmla="*/ 57302 h 185737"/>
                  <a:gd name="connsiteX9" fmla="*/ 415554 w 415554"/>
                  <a:gd name="connsiteY9" fmla="*/ 162026 h 185737"/>
                  <a:gd name="connsiteX10" fmla="*/ 391843 w 415554"/>
                  <a:gd name="connsiteY10" fmla="*/ 185737 h 185737"/>
                  <a:gd name="connsiteX11" fmla="*/ 345384 w 415554"/>
                  <a:gd name="connsiteY11" fmla="*/ 185737 h 185737"/>
                  <a:gd name="connsiteX12" fmla="*/ 170183 w 415554"/>
                  <a:gd name="connsiteY12" fmla="*/ 185737 h 185737"/>
                  <a:gd name="connsiteX13" fmla="*/ 40379 w 415554"/>
                  <a:gd name="connsiteY13" fmla="*/ 185737 h 185737"/>
                  <a:gd name="connsiteX14" fmla="*/ 0 w 415554"/>
                  <a:gd name="connsiteY14" fmla="*/ 145358 h 185737"/>
                  <a:gd name="connsiteX15" fmla="*/ 0 w 415554"/>
                  <a:gd name="connsiteY15" fmla="*/ 92869 h 185737"/>
                  <a:gd name="connsiteX16" fmla="*/ 92869 w 415554"/>
                  <a:gd name="connsiteY16" fmla="*/ 0 h 185737"/>
                  <a:gd name="connsiteX0" fmla="*/ 92869 w 415554"/>
                  <a:gd name="connsiteY0" fmla="*/ 796 h 186533"/>
                  <a:gd name="connsiteX1" fmla="*/ 93896 w 415554"/>
                  <a:gd name="connsiteY1" fmla="*/ 0 h 186533"/>
                  <a:gd name="connsiteX2" fmla="*/ 203774 w 415554"/>
                  <a:gd name="connsiteY2" fmla="*/ 796 h 186533"/>
                  <a:gd name="connsiteX3" fmla="*/ 220940 w 415554"/>
                  <a:gd name="connsiteY3" fmla="*/ 796 h 186533"/>
                  <a:gd name="connsiteX4" fmla="*/ 233621 w 415554"/>
                  <a:gd name="connsiteY4" fmla="*/ 11093 h 186533"/>
                  <a:gd name="connsiteX5" fmla="*/ 308980 w 415554"/>
                  <a:gd name="connsiteY5" fmla="*/ 28180 h 186533"/>
                  <a:gd name="connsiteX6" fmla="*/ 384339 w 415554"/>
                  <a:gd name="connsiteY6" fmla="*/ 11093 h 186533"/>
                  <a:gd name="connsiteX7" fmla="*/ 386521 w 415554"/>
                  <a:gd name="connsiteY7" fmla="*/ 9321 h 186533"/>
                  <a:gd name="connsiteX8" fmla="*/ 398771 w 415554"/>
                  <a:gd name="connsiteY8" fmla="*/ 17580 h 186533"/>
                  <a:gd name="connsiteX9" fmla="*/ 415554 w 415554"/>
                  <a:gd name="connsiteY9" fmla="*/ 58098 h 186533"/>
                  <a:gd name="connsiteX10" fmla="*/ 415554 w 415554"/>
                  <a:gd name="connsiteY10" fmla="*/ 162822 h 186533"/>
                  <a:gd name="connsiteX11" fmla="*/ 391843 w 415554"/>
                  <a:gd name="connsiteY11" fmla="*/ 186533 h 186533"/>
                  <a:gd name="connsiteX12" fmla="*/ 345384 w 415554"/>
                  <a:gd name="connsiteY12" fmla="*/ 186533 h 186533"/>
                  <a:gd name="connsiteX13" fmla="*/ 170183 w 415554"/>
                  <a:gd name="connsiteY13" fmla="*/ 186533 h 186533"/>
                  <a:gd name="connsiteX14" fmla="*/ 40379 w 415554"/>
                  <a:gd name="connsiteY14" fmla="*/ 186533 h 186533"/>
                  <a:gd name="connsiteX15" fmla="*/ 0 w 415554"/>
                  <a:gd name="connsiteY15" fmla="*/ 146154 h 186533"/>
                  <a:gd name="connsiteX16" fmla="*/ 0 w 415554"/>
                  <a:gd name="connsiteY16" fmla="*/ 93665 h 186533"/>
                  <a:gd name="connsiteX17" fmla="*/ 92869 w 415554"/>
                  <a:gd name="connsiteY17" fmla="*/ 796 h 186533"/>
                  <a:gd name="connsiteX0" fmla="*/ 0 w 415554"/>
                  <a:gd name="connsiteY0" fmla="*/ 93665 h 186533"/>
                  <a:gd name="connsiteX1" fmla="*/ 93896 w 415554"/>
                  <a:gd name="connsiteY1" fmla="*/ 0 h 186533"/>
                  <a:gd name="connsiteX2" fmla="*/ 203774 w 415554"/>
                  <a:gd name="connsiteY2" fmla="*/ 796 h 186533"/>
                  <a:gd name="connsiteX3" fmla="*/ 220940 w 415554"/>
                  <a:gd name="connsiteY3" fmla="*/ 796 h 186533"/>
                  <a:gd name="connsiteX4" fmla="*/ 233621 w 415554"/>
                  <a:gd name="connsiteY4" fmla="*/ 11093 h 186533"/>
                  <a:gd name="connsiteX5" fmla="*/ 308980 w 415554"/>
                  <a:gd name="connsiteY5" fmla="*/ 28180 h 186533"/>
                  <a:gd name="connsiteX6" fmla="*/ 384339 w 415554"/>
                  <a:gd name="connsiteY6" fmla="*/ 11093 h 186533"/>
                  <a:gd name="connsiteX7" fmla="*/ 386521 w 415554"/>
                  <a:gd name="connsiteY7" fmla="*/ 9321 h 186533"/>
                  <a:gd name="connsiteX8" fmla="*/ 398771 w 415554"/>
                  <a:gd name="connsiteY8" fmla="*/ 17580 h 186533"/>
                  <a:gd name="connsiteX9" fmla="*/ 415554 w 415554"/>
                  <a:gd name="connsiteY9" fmla="*/ 58098 h 186533"/>
                  <a:gd name="connsiteX10" fmla="*/ 415554 w 415554"/>
                  <a:gd name="connsiteY10" fmla="*/ 162822 h 186533"/>
                  <a:gd name="connsiteX11" fmla="*/ 391843 w 415554"/>
                  <a:gd name="connsiteY11" fmla="*/ 186533 h 186533"/>
                  <a:gd name="connsiteX12" fmla="*/ 345384 w 415554"/>
                  <a:gd name="connsiteY12" fmla="*/ 186533 h 186533"/>
                  <a:gd name="connsiteX13" fmla="*/ 170183 w 415554"/>
                  <a:gd name="connsiteY13" fmla="*/ 186533 h 186533"/>
                  <a:gd name="connsiteX14" fmla="*/ 40379 w 415554"/>
                  <a:gd name="connsiteY14" fmla="*/ 186533 h 186533"/>
                  <a:gd name="connsiteX15" fmla="*/ 0 w 415554"/>
                  <a:gd name="connsiteY15" fmla="*/ 146154 h 186533"/>
                  <a:gd name="connsiteX16" fmla="*/ 0 w 415554"/>
                  <a:gd name="connsiteY16" fmla="*/ 93665 h 186533"/>
                  <a:gd name="connsiteX0" fmla="*/ 0 w 415554"/>
                  <a:gd name="connsiteY0" fmla="*/ 92869 h 185737"/>
                  <a:gd name="connsiteX1" fmla="*/ 203774 w 415554"/>
                  <a:gd name="connsiteY1" fmla="*/ 0 h 185737"/>
                  <a:gd name="connsiteX2" fmla="*/ 220940 w 415554"/>
                  <a:gd name="connsiteY2" fmla="*/ 0 h 185737"/>
                  <a:gd name="connsiteX3" fmla="*/ 233621 w 415554"/>
                  <a:gd name="connsiteY3" fmla="*/ 10297 h 185737"/>
                  <a:gd name="connsiteX4" fmla="*/ 308980 w 415554"/>
                  <a:gd name="connsiteY4" fmla="*/ 27384 h 185737"/>
                  <a:gd name="connsiteX5" fmla="*/ 384339 w 415554"/>
                  <a:gd name="connsiteY5" fmla="*/ 10297 h 185737"/>
                  <a:gd name="connsiteX6" fmla="*/ 386521 w 415554"/>
                  <a:gd name="connsiteY6" fmla="*/ 8525 h 185737"/>
                  <a:gd name="connsiteX7" fmla="*/ 398771 w 415554"/>
                  <a:gd name="connsiteY7" fmla="*/ 16784 h 185737"/>
                  <a:gd name="connsiteX8" fmla="*/ 415554 w 415554"/>
                  <a:gd name="connsiteY8" fmla="*/ 57302 h 185737"/>
                  <a:gd name="connsiteX9" fmla="*/ 415554 w 415554"/>
                  <a:gd name="connsiteY9" fmla="*/ 162026 h 185737"/>
                  <a:gd name="connsiteX10" fmla="*/ 391843 w 415554"/>
                  <a:gd name="connsiteY10" fmla="*/ 185737 h 185737"/>
                  <a:gd name="connsiteX11" fmla="*/ 345384 w 415554"/>
                  <a:gd name="connsiteY11" fmla="*/ 185737 h 185737"/>
                  <a:gd name="connsiteX12" fmla="*/ 170183 w 415554"/>
                  <a:gd name="connsiteY12" fmla="*/ 185737 h 185737"/>
                  <a:gd name="connsiteX13" fmla="*/ 40379 w 415554"/>
                  <a:gd name="connsiteY13" fmla="*/ 185737 h 185737"/>
                  <a:gd name="connsiteX14" fmla="*/ 0 w 415554"/>
                  <a:gd name="connsiteY14" fmla="*/ 145358 h 185737"/>
                  <a:gd name="connsiteX15" fmla="*/ 0 w 415554"/>
                  <a:gd name="connsiteY15" fmla="*/ 92869 h 185737"/>
                  <a:gd name="connsiteX0" fmla="*/ 0 w 415554"/>
                  <a:gd name="connsiteY0" fmla="*/ 145358 h 185737"/>
                  <a:gd name="connsiteX1" fmla="*/ 203774 w 415554"/>
                  <a:gd name="connsiteY1" fmla="*/ 0 h 185737"/>
                  <a:gd name="connsiteX2" fmla="*/ 220940 w 415554"/>
                  <a:gd name="connsiteY2" fmla="*/ 0 h 185737"/>
                  <a:gd name="connsiteX3" fmla="*/ 233621 w 415554"/>
                  <a:gd name="connsiteY3" fmla="*/ 10297 h 185737"/>
                  <a:gd name="connsiteX4" fmla="*/ 308980 w 415554"/>
                  <a:gd name="connsiteY4" fmla="*/ 27384 h 185737"/>
                  <a:gd name="connsiteX5" fmla="*/ 384339 w 415554"/>
                  <a:gd name="connsiteY5" fmla="*/ 10297 h 185737"/>
                  <a:gd name="connsiteX6" fmla="*/ 386521 w 415554"/>
                  <a:gd name="connsiteY6" fmla="*/ 8525 h 185737"/>
                  <a:gd name="connsiteX7" fmla="*/ 398771 w 415554"/>
                  <a:gd name="connsiteY7" fmla="*/ 16784 h 185737"/>
                  <a:gd name="connsiteX8" fmla="*/ 415554 w 415554"/>
                  <a:gd name="connsiteY8" fmla="*/ 57302 h 185737"/>
                  <a:gd name="connsiteX9" fmla="*/ 415554 w 415554"/>
                  <a:gd name="connsiteY9" fmla="*/ 162026 h 185737"/>
                  <a:gd name="connsiteX10" fmla="*/ 391843 w 415554"/>
                  <a:gd name="connsiteY10" fmla="*/ 185737 h 185737"/>
                  <a:gd name="connsiteX11" fmla="*/ 345384 w 415554"/>
                  <a:gd name="connsiteY11" fmla="*/ 185737 h 185737"/>
                  <a:gd name="connsiteX12" fmla="*/ 170183 w 415554"/>
                  <a:gd name="connsiteY12" fmla="*/ 185737 h 185737"/>
                  <a:gd name="connsiteX13" fmla="*/ 40379 w 415554"/>
                  <a:gd name="connsiteY13" fmla="*/ 185737 h 185737"/>
                  <a:gd name="connsiteX14" fmla="*/ 0 w 415554"/>
                  <a:gd name="connsiteY14" fmla="*/ 145358 h 18573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</a:cxnLst>
                <a:rect l="l" t="t" r="r" b="b"/>
                <a:pathLst>
                  <a:path w="415554" h="185737">
                    <a:moveTo>
                      <a:pt x="0" y="145358"/>
                    </a:moveTo>
                    <a:lnTo>
                      <a:pt x="203774" y="0"/>
                    </a:lnTo>
                    <a:lnTo>
                      <a:pt x="220940" y="0"/>
                    </a:lnTo>
                    <a:lnTo>
                      <a:pt x="233621" y="10297"/>
                    </a:lnTo>
                    <a:cubicBezTo>
                      <a:pt x="252907" y="20854"/>
                      <a:pt x="279551" y="27384"/>
                      <a:pt x="308980" y="27384"/>
                    </a:cubicBezTo>
                    <a:cubicBezTo>
                      <a:pt x="338410" y="27384"/>
                      <a:pt x="365053" y="20854"/>
                      <a:pt x="384339" y="10297"/>
                    </a:cubicBezTo>
                    <a:lnTo>
                      <a:pt x="386521" y="8525"/>
                    </a:lnTo>
                    <a:lnTo>
                      <a:pt x="398771" y="16784"/>
                    </a:lnTo>
                    <a:cubicBezTo>
                      <a:pt x="409140" y="27153"/>
                      <a:pt x="415554" y="41479"/>
                      <a:pt x="415554" y="57302"/>
                    </a:cubicBezTo>
                    <a:lnTo>
                      <a:pt x="415554" y="162026"/>
                    </a:lnTo>
                    <a:cubicBezTo>
                      <a:pt x="415554" y="175121"/>
                      <a:pt x="404938" y="185737"/>
                      <a:pt x="391843" y="185737"/>
                    </a:cubicBezTo>
                    <a:lnTo>
                      <a:pt x="345384" y="185737"/>
                    </a:lnTo>
                    <a:lnTo>
                      <a:pt x="170183" y="185737"/>
                    </a:lnTo>
                    <a:lnTo>
                      <a:pt x="40379" y="185737"/>
                    </a:lnTo>
                    <a:cubicBezTo>
                      <a:pt x="18078" y="185737"/>
                      <a:pt x="0" y="167659"/>
                      <a:pt x="0" y="145358"/>
                    </a:cubicBezTo>
                    <a:close/>
                  </a:path>
                </a:pathLst>
              </a:custGeom>
              <a:solidFill>
                <a:srgbClr val="ED7D31">
                  <a:lumMod val="75000"/>
                </a:srgbClr>
              </a:soli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160" name="台形 159">
                <a:extLst>
                  <a:ext uri="{FF2B5EF4-FFF2-40B4-BE49-F238E27FC236}">
                    <a16:creationId xmlns:a16="http://schemas.microsoft.com/office/drawing/2014/main" id="{E9C4283C-A4CF-4A0C-8AB6-2DD0D05E731A}"/>
                  </a:ext>
                </a:extLst>
              </p:cNvPr>
              <p:cNvSpPr/>
              <p:nvPr/>
            </p:nvSpPr>
            <p:spPr>
              <a:xfrm rot="10800000">
                <a:off x="1414504" y="1701702"/>
                <a:ext cx="409370" cy="856657"/>
              </a:xfrm>
              <a:prstGeom prst="trapezoid">
                <a:avLst>
                  <a:gd name="adj" fmla="val 17748"/>
                </a:avLst>
              </a:prstGeom>
              <a:solidFill>
                <a:srgbClr val="FF0000"/>
              </a:soli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dirty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</p:grpSp>
        <p:sp>
          <p:nvSpPr>
            <p:cNvPr id="137" name="四角形: 上の 2 つの角を丸める 136">
              <a:extLst>
                <a:ext uri="{FF2B5EF4-FFF2-40B4-BE49-F238E27FC236}">
                  <a16:creationId xmlns:a16="http://schemas.microsoft.com/office/drawing/2014/main" id="{CE49B427-BD7C-4915-B462-3E92B9BCD4F2}"/>
                </a:ext>
              </a:extLst>
            </p:cNvPr>
            <p:cNvSpPr/>
            <p:nvPr/>
          </p:nvSpPr>
          <p:spPr>
            <a:xfrm>
              <a:off x="4641075" y="943572"/>
              <a:ext cx="517944" cy="840881"/>
            </a:xfrm>
            <a:prstGeom prst="round2SameRect">
              <a:avLst>
                <a:gd name="adj1" fmla="val 46872"/>
                <a:gd name="adj2" fmla="val 0"/>
              </a:avLst>
            </a:prstGeom>
            <a:solidFill>
              <a:srgbClr val="00B0F0"/>
            </a:solidFill>
            <a:ln w="1905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4572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grpSp>
          <p:nvGrpSpPr>
            <p:cNvPr id="138" name="グループ化 137">
              <a:extLst>
                <a:ext uri="{FF2B5EF4-FFF2-40B4-BE49-F238E27FC236}">
                  <a16:creationId xmlns:a16="http://schemas.microsoft.com/office/drawing/2014/main" id="{AFF9A572-D769-4F34-8204-35F90030A00B}"/>
                </a:ext>
              </a:extLst>
            </p:cNvPr>
            <p:cNvGrpSpPr/>
            <p:nvPr/>
          </p:nvGrpSpPr>
          <p:grpSpPr>
            <a:xfrm>
              <a:off x="3906927" y="881548"/>
              <a:ext cx="652877" cy="334322"/>
              <a:chOff x="671569" y="862641"/>
              <a:chExt cx="683016" cy="349755"/>
            </a:xfrm>
          </p:grpSpPr>
          <p:sp>
            <p:nvSpPr>
              <p:cNvPr id="155" name="フリーフォーム: 図形 154">
                <a:extLst>
                  <a:ext uri="{FF2B5EF4-FFF2-40B4-BE49-F238E27FC236}">
                    <a16:creationId xmlns:a16="http://schemas.microsoft.com/office/drawing/2014/main" id="{070BB894-98CD-41E5-83D0-DFAACE6D41EF}"/>
                  </a:ext>
                </a:extLst>
              </p:cNvPr>
              <p:cNvSpPr/>
              <p:nvPr/>
            </p:nvSpPr>
            <p:spPr bwMode="auto">
              <a:xfrm rot="16200000" flipH="1">
                <a:off x="705980" y="841278"/>
                <a:ext cx="327463" cy="396286"/>
              </a:xfrm>
              <a:custGeom>
                <a:avLst/>
                <a:gdLst>
                  <a:gd name="connsiteX0" fmla="*/ 0 w 297512"/>
                  <a:gd name="connsiteY0" fmla="*/ 360040 h 360040"/>
                  <a:gd name="connsiteX1" fmla="*/ 0 w 297512"/>
                  <a:gd name="connsiteY1" fmla="*/ 148756 h 360040"/>
                  <a:gd name="connsiteX2" fmla="*/ 148756 w 297512"/>
                  <a:gd name="connsiteY2" fmla="*/ 0 h 360040"/>
                  <a:gd name="connsiteX3" fmla="*/ 297512 w 297512"/>
                  <a:gd name="connsiteY3" fmla="*/ 148756 h 360040"/>
                  <a:gd name="connsiteX4" fmla="*/ 297512 w 297512"/>
                  <a:gd name="connsiteY4" fmla="*/ 360040 h 360040"/>
                  <a:gd name="connsiteX5" fmla="*/ 212509 w 297512"/>
                  <a:gd name="connsiteY5" fmla="*/ 360040 h 360040"/>
                  <a:gd name="connsiteX6" fmla="*/ 212509 w 297512"/>
                  <a:gd name="connsiteY6" fmla="*/ 148756 h 360040"/>
                  <a:gd name="connsiteX7" fmla="*/ 148756 w 297512"/>
                  <a:gd name="connsiteY7" fmla="*/ 85003 h 360040"/>
                  <a:gd name="connsiteX8" fmla="*/ 148756 w 297512"/>
                  <a:gd name="connsiteY8" fmla="*/ 85004 h 360040"/>
                  <a:gd name="connsiteX9" fmla="*/ 85003 w 297512"/>
                  <a:gd name="connsiteY9" fmla="*/ 148757 h 360040"/>
                  <a:gd name="connsiteX10" fmla="*/ 85004 w 297512"/>
                  <a:gd name="connsiteY10" fmla="*/ 360040 h 36004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</a:cxnLst>
                <a:rect l="l" t="t" r="r" b="b"/>
                <a:pathLst>
                  <a:path w="297512" h="360040">
                    <a:moveTo>
                      <a:pt x="0" y="360040"/>
                    </a:moveTo>
                    <a:lnTo>
                      <a:pt x="0" y="148756"/>
                    </a:lnTo>
                    <a:cubicBezTo>
                      <a:pt x="0" y="66600"/>
                      <a:pt x="66600" y="0"/>
                      <a:pt x="148756" y="0"/>
                    </a:cubicBezTo>
                    <a:cubicBezTo>
                      <a:pt x="230912" y="0"/>
                      <a:pt x="297512" y="66600"/>
                      <a:pt x="297512" y="148756"/>
                    </a:cubicBezTo>
                    <a:lnTo>
                      <a:pt x="297512" y="360040"/>
                    </a:lnTo>
                    <a:lnTo>
                      <a:pt x="212509" y="360040"/>
                    </a:lnTo>
                    <a:lnTo>
                      <a:pt x="212509" y="148756"/>
                    </a:lnTo>
                    <a:cubicBezTo>
                      <a:pt x="212509" y="113546"/>
                      <a:pt x="183966" y="85003"/>
                      <a:pt x="148756" y="85003"/>
                    </a:cubicBezTo>
                    <a:lnTo>
                      <a:pt x="148756" y="85004"/>
                    </a:lnTo>
                    <a:cubicBezTo>
                      <a:pt x="113546" y="85004"/>
                      <a:pt x="85003" y="113547"/>
                      <a:pt x="85003" y="148757"/>
                    </a:cubicBezTo>
                    <a:lnTo>
                      <a:pt x="85004" y="360040"/>
                    </a:lnTo>
                    <a:close/>
                  </a:path>
                </a:pathLst>
              </a:custGeom>
              <a:solidFill>
                <a:sysClr val="window" lastClr="FFFFFF">
                  <a:lumMod val="75000"/>
                </a:sysClr>
              </a:solidFill>
              <a:ln w="19050">
                <a:solidFill>
                  <a:sysClr val="windowText" lastClr="000000"/>
                </a:solidFill>
                <a:round/>
                <a:headEnd/>
                <a:tailEnd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</a:endParaRPr>
              </a:p>
            </p:txBody>
          </p:sp>
          <p:sp>
            <p:nvSpPr>
              <p:cNvPr id="156" name="四角形: 角を丸くする 155">
                <a:extLst>
                  <a:ext uri="{FF2B5EF4-FFF2-40B4-BE49-F238E27FC236}">
                    <a16:creationId xmlns:a16="http://schemas.microsoft.com/office/drawing/2014/main" id="{3199F21A-AAEC-4769-AD97-CCB86A408C03}"/>
                  </a:ext>
                </a:extLst>
              </p:cNvPr>
              <p:cNvSpPr/>
              <p:nvPr/>
            </p:nvSpPr>
            <p:spPr bwMode="auto">
              <a:xfrm flipH="1">
                <a:off x="928075" y="862641"/>
                <a:ext cx="346750" cy="119109"/>
              </a:xfrm>
              <a:prstGeom prst="roundRect">
                <a:avLst/>
              </a:prstGeom>
              <a:solidFill>
                <a:sysClr val="windowText" lastClr="000000">
                  <a:lumMod val="50000"/>
                  <a:lumOff val="50000"/>
                </a:sysClr>
              </a:solidFill>
              <a:ln w="19050">
                <a:solidFill>
                  <a:sysClr val="windowText" lastClr="000000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</a:endParaRPr>
              </a:p>
            </p:txBody>
          </p:sp>
          <p:sp>
            <p:nvSpPr>
              <p:cNvPr id="157" name="四角形: 角を丸くする 156">
                <a:extLst>
                  <a:ext uri="{FF2B5EF4-FFF2-40B4-BE49-F238E27FC236}">
                    <a16:creationId xmlns:a16="http://schemas.microsoft.com/office/drawing/2014/main" id="{AF2CE3C1-B946-497C-AD21-2975FE3D2753}"/>
                  </a:ext>
                </a:extLst>
              </p:cNvPr>
              <p:cNvSpPr/>
              <p:nvPr/>
            </p:nvSpPr>
            <p:spPr bwMode="auto">
              <a:xfrm flipH="1">
                <a:off x="1007835" y="1093287"/>
                <a:ext cx="346750" cy="119109"/>
              </a:xfrm>
              <a:prstGeom prst="roundRect">
                <a:avLst/>
              </a:prstGeom>
              <a:solidFill>
                <a:sysClr val="windowText" lastClr="000000">
                  <a:lumMod val="50000"/>
                  <a:lumOff val="50000"/>
                </a:sysClr>
              </a:solidFill>
              <a:ln w="19050">
                <a:solidFill>
                  <a:sysClr val="windowText" lastClr="000000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</a:endParaRPr>
              </a:p>
            </p:txBody>
          </p:sp>
        </p:grpSp>
        <p:sp>
          <p:nvSpPr>
            <p:cNvPr id="139" name="フリーフォーム: 図形 138">
              <a:extLst>
                <a:ext uri="{FF2B5EF4-FFF2-40B4-BE49-F238E27FC236}">
                  <a16:creationId xmlns:a16="http://schemas.microsoft.com/office/drawing/2014/main" id="{C80FE432-F2C0-4284-81D6-AF97887F6659}"/>
                </a:ext>
              </a:extLst>
            </p:cNvPr>
            <p:cNvSpPr/>
            <p:nvPr/>
          </p:nvSpPr>
          <p:spPr>
            <a:xfrm rot="8100000">
              <a:off x="4444724" y="988993"/>
              <a:ext cx="226038" cy="612664"/>
            </a:xfrm>
            <a:custGeom>
              <a:avLst/>
              <a:gdLst>
                <a:gd name="connsiteX0" fmla="*/ 89801 w 226038"/>
                <a:gd name="connsiteY0" fmla="*/ 596194 h 612664"/>
                <a:gd name="connsiteX1" fmla="*/ 16471 w 226038"/>
                <a:gd name="connsiteY1" fmla="*/ 522863 h 612664"/>
                <a:gd name="connsiteX2" fmla="*/ 16471 w 226038"/>
                <a:gd name="connsiteY2" fmla="*/ 443335 h 612664"/>
                <a:gd name="connsiteX3" fmla="*/ 55533 w 226038"/>
                <a:gd name="connsiteY3" fmla="*/ 404273 h 612664"/>
                <a:gd name="connsiteX4" fmla="*/ 72345 w 226038"/>
                <a:gd name="connsiteY4" fmla="*/ 393109 h 612664"/>
                <a:gd name="connsiteX5" fmla="*/ 37927 w 226038"/>
                <a:gd name="connsiteY5" fmla="*/ 73924 h 612664"/>
                <a:gd name="connsiteX6" fmla="*/ 110329 w 226038"/>
                <a:gd name="connsiteY6" fmla="*/ 1 h 612664"/>
                <a:gd name="connsiteX7" fmla="*/ 198378 w 226038"/>
                <a:gd name="connsiteY7" fmla="*/ 73198 h 612664"/>
                <a:gd name="connsiteX8" fmla="*/ 173782 w 226038"/>
                <a:gd name="connsiteY8" fmla="*/ 437316 h 612664"/>
                <a:gd name="connsiteX9" fmla="*/ 208392 w 226038"/>
                <a:gd name="connsiteY9" fmla="*/ 471926 h 612664"/>
                <a:gd name="connsiteX10" fmla="*/ 208392 w 226038"/>
                <a:gd name="connsiteY10" fmla="*/ 557132 h 612664"/>
                <a:gd name="connsiteX11" fmla="*/ 169330 w 226038"/>
                <a:gd name="connsiteY11" fmla="*/ 596194 h 612664"/>
                <a:gd name="connsiteX12" fmla="*/ 89801 w 226038"/>
                <a:gd name="connsiteY12" fmla="*/ 596194 h 61266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</a:cxnLst>
              <a:rect l="l" t="t" r="r" b="b"/>
              <a:pathLst>
                <a:path w="226038" h="612664">
                  <a:moveTo>
                    <a:pt x="89801" y="596194"/>
                  </a:moveTo>
                  <a:lnTo>
                    <a:pt x="16471" y="522863"/>
                  </a:lnTo>
                  <a:cubicBezTo>
                    <a:pt x="-5491" y="500902"/>
                    <a:pt x="-5491" y="465296"/>
                    <a:pt x="16471" y="443335"/>
                  </a:cubicBezTo>
                  <a:lnTo>
                    <a:pt x="55533" y="404273"/>
                  </a:lnTo>
                  <a:lnTo>
                    <a:pt x="72345" y="393109"/>
                  </a:lnTo>
                  <a:lnTo>
                    <a:pt x="37927" y="73924"/>
                  </a:lnTo>
                  <a:cubicBezTo>
                    <a:pt x="36059" y="33867"/>
                    <a:pt x="68387" y="97"/>
                    <a:pt x="110329" y="1"/>
                  </a:cubicBezTo>
                  <a:cubicBezTo>
                    <a:pt x="152272" y="-96"/>
                    <a:pt x="196509" y="33142"/>
                    <a:pt x="198378" y="73198"/>
                  </a:cubicBezTo>
                  <a:lnTo>
                    <a:pt x="173782" y="437316"/>
                  </a:lnTo>
                  <a:lnTo>
                    <a:pt x="208392" y="471926"/>
                  </a:lnTo>
                  <a:cubicBezTo>
                    <a:pt x="231921" y="495455"/>
                    <a:pt x="231921" y="533603"/>
                    <a:pt x="208392" y="557132"/>
                  </a:cubicBezTo>
                  <a:lnTo>
                    <a:pt x="169330" y="596194"/>
                  </a:lnTo>
                  <a:cubicBezTo>
                    <a:pt x="147368" y="618155"/>
                    <a:pt x="111763" y="618155"/>
                    <a:pt x="89801" y="596194"/>
                  </a:cubicBezTo>
                  <a:close/>
                </a:path>
              </a:pathLst>
            </a:custGeom>
            <a:solidFill>
              <a:srgbClr val="ED7D31">
                <a:lumMod val="40000"/>
                <a:lumOff val="60000"/>
              </a:srgbClr>
            </a:solidFill>
            <a:ln w="1905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wrap="square" rtlCol="0" anchor="ctr">
              <a:noAutofit/>
            </a:bodyPr>
            <a:lstStyle/>
            <a:p>
              <a:pPr marL="0" marR="0" lvl="0" indent="0" algn="ctr" defTabSz="4572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sp>
          <p:nvSpPr>
            <p:cNvPr id="140" name="四角形: 上の 2 つの角を丸める 139">
              <a:extLst>
                <a:ext uri="{FF2B5EF4-FFF2-40B4-BE49-F238E27FC236}">
                  <a16:creationId xmlns:a16="http://schemas.microsoft.com/office/drawing/2014/main" id="{CB908D24-FC5B-4523-A20D-887E54553D37}"/>
                </a:ext>
              </a:extLst>
            </p:cNvPr>
            <p:cNvSpPr/>
            <p:nvPr/>
          </p:nvSpPr>
          <p:spPr>
            <a:xfrm>
              <a:off x="4232646" y="854315"/>
              <a:ext cx="216175" cy="173580"/>
            </a:xfrm>
            <a:prstGeom prst="round2SameRect">
              <a:avLst>
                <a:gd name="adj1" fmla="val 32747"/>
                <a:gd name="adj2" fmla="val 35085"/>
              </a:avLst>
            </a:prstGeom>
            <a:solidFill>
              <a:srgbClr val="ED7D31">
                <a:lumMod val="60000"/>
                <a:lumOff val="40000"/>
              </a:srgbClr>
            </a:solidFill>
            <a:ln w="1905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wrap="square" rtlCol="0" anchor="ctr">
              <a:noAutofit/>
            </a:bodyPr>
            <a:lstStyle/>
            <a:p>
              <a:pPr marL="0" marR="0" lvl="0" indent="0" algn="ctr" defTabSz="4572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sp>
          <p:nvSpPr>
            <p:cNvPr id="141" name="フリーフォーム: 図形 140">
              <a:extLst>
                <a:ext uri="{FF2B5EF4-FFF2-40B4-BE49-F238E27FC236}">
                  <a16:creationId xmlns:a16="http://schemas.microsoft.com/office/drawing/2014/main" id="{17A28B5E-286B-499D-9D61-6AAF635604E1}"/>
                </a:ext>
              </a:extLst>
            </p:cNvPr>
            <p:cNvSpPr/>
            <p:nvPr/>
          </p:nvSpPr>
          <p:spPr>
            <a:xfrm>
              <a:off x="4443413" y="1054895"/>
              <a:ext cx="621506" cy="526256"/>
            </a:xfrm>
            <a:custGeom>
              <a:avLst/>
              <a:gdLst>
                <a:gd name="connsiteX0" fmla="*/ 635794 w 635794"/>
                <a:gd name="connsiteY0" fmla="*/ 180975 h 547687"/>
                <a:gd name="connsiteX1" fmla="*/ 261938 w 635794"/>
                <a:gd name="connsiteY1" fmla="*/ 547687 h 547687"/>
                <a:gd name="connsiteX2" fmla="*/ 0 w 635794"/>
                <a:gd name="connsiteY2" fmla="*/ 221456 h 547687"/>
                <a:gd name="connsiteX3" fmla="*/ 119063 w 635794"/>
                <a:gd name="connsiteY3" fmla="*/ 138112 h 547687"/>
                <a:gd name="connsiteX4" fmla="*/ 271463 w 635794"/>
                <a:gd name="connsiteY4" fmla="*/ 254794 h 547687"/>
                <a:gd name="connsiteX5" fmla="*/ 469106 w 635794"/>
                <a:gd name="connsiteY5" fmla="*/ 0 h 547687"/>
                <a:gd name="connsiteX0" fmla="*/ 621506 w 621506"/>
                <a:gd name="connsiteY0" fmla="*/ 180975 h 547687"/>
                <a:gd name="connsiteX1" fmla="*/ 247650 w 621506"/>
                <a:gd name="connsiteY1" fmla="*/ 547687 h 547687"/>
                <a:gd name="connsiteX2" fmla="*/ 0 w 621506"/>
                <a:gd name="connsiteY2" fmla="*/ 240506 h 547687"/>
                <a:gd name="connsiteX3" fmla="*/ 104775 w 621506"/>
                <a:gd name="connsiteY3" fmla="*/ 138112 h 547687"/>
                <a:gd name="connsiteX4" fmla="*/ 257175 w 621506"/>
                <a:gd name="connsiteY4" fmla="*/ 254794 h 547687"/>
                <a:gd name="connsiteX5" fmla="*/ 454818 w 621506"/>
                <a:gd name="connsiteY5" fmla="*/ 0 h 547687"/>
                <a:gd name="connsiteX0" fmla="*/ 621506 w 621506"/>
                <a:gd name="connsiteY0" fmla="*/ 180975 h 547687"/>
                <a:gd name="connsiteX1" fmla="*/ 247650 w 621506"/>
                <a:gd name="connsiteY1" fmla="*/ 547687 h 547687"/>
                <a:gd name="connsiteX2" fmla="*/ 0 w 621506"/>
                <a:gd name="connsiteY2" fmla="*/ 240506 h 547687"/>
                <a:gd name="connsiteX3" fmla="*/ 104775 w 621506"/>
                <a:gd name="connsiteY3" fmla="*/ 138112 h 547687"/>
                <a:gd name="connsiteX4" fmla="*/ 261938 w 621506"/>
                <a:gd name="connsiteY4" fmla="*/ 271463 h 547687"/>
                <a:gd name="connsiteX5" fmla="*/ 454818 w 621506"/>
                <a:gd name="connsiteY5" fmla="*/ 0 h 547687"/>
                <a:gd name="connsiteX0" fmla="*/ 621506 w 621506"/>
                <a:gd name="connsiteY0" fmla="*/ 180975 h 514349"/>
                <a:gd name="connsiteX1" fmla="*/ 271463 w 621506"/>
                <a:gd name="connsiteY1" fmla="*/ 514349 h 514349"/>
                <a:gd name="connsiteX2" fmla="*/ 0 w 621506"/>
                <a:gd name="connsiteY2" fmla="*/ 240506 h 514349"/>
                <a:gd name="connsiteX3" fmla="*/ 104775 w 621506"/>
                <a:gd name="connsiteY3" fmla="*/ 138112 h 514349"/>
                <a:gd name="connsiteX4" fmla="*/ 261938 w 621506"/>
                <a:gd name="connsiteY4" fmla="*/ 271463 h 514349"/>
                <a:gd name="connsiteX5" fmla="*/ 454818 w 621506"/>
                <a:gd name="connsiteY5" fmla="*/ 0 h 514349"/>
                <a:gd name="connsiteX0" fmla="*/ 621506 w 621506"/>
                <a:gd name="connsiteY0" fmla="*/ 180975 h 526256"/>
                <a:gd name="connsiteX1" fmla="*/ 271463 w 621506"/>
                <a:gd name="connsiteY1" fmla="*/ 526256 h 526256"/>
                <a:gd name="connsiteX2" fmla="*/ 0 w 621506"/>
                <a:gd name="connsiteY2" fmla="*/ 240506 h 526256"/>
                <a:gd name="connsiteX3" fmla="*/ 104775 w 621506"/>
                <a:gd name="connsiteY3" fmla="*/ 138112 h 526256"/>
                <a:gd name="connsiteX4" fmla="*/ 261938 w 621506"/>
                <a:gd name="connsiteY4" fmla="*/ 271463 h 526256"/>
                <a:gd name="connsiteX5" fmla="*/ 454818 w 621506"/>
                <a:gd name="connsiteY5" fmla="*/ 0 h 526256"/>
                <a:gd name="connsiteX0" fmla="*/ 621506 w 621506"/>
                <a:gd name="connsiteY0" fmla="*/ 180975 h 526256"/>
                <a:gd name="connsiteX1" fmla="*/ 271463 w 621506"/>
                <a:gd name="connsiteY1" fmla="*/ 526256 h 526256"/>
                <a:gd name="connsiteX2" fmla="*/ 0 w 621506"/>
                <a:gd name="connsiteY2" fmla="*/ 240506 h 526256"/>
                <a:gd name="connsiteX3" fmla="*/ 104775 w 621506"/>
                <a:gd name="connsiteY3" fmla="*/ 138112 h 526256"/>
                <a:gd name="connsiteX4" fmla="*/ 261938 w 621506"/>
                <a:gd name="connsiteY4" fmla="*/ 271463 h 526256"/>
                <a:gd name="connsiteX5" fmla="*/ 454818 w 621506"/>
                <a:gd name="connsiteY5" fmla="*/ 0 h 52625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621506" h="526256">
                  <a:moveTo>
                    <a:pt x="621506" y="180975"/>
                  </a:moveTo>
                  <a:lnTo>
                    <a:pt x="271463" y="526256"/>
                  </a:lnTo>
                  <a:lnTo>
                    <a:pt x="0" y="240506"/>
                  </a:lnTo>
                  <a:lnTo>
                    <a:pt x="104775" y="138112"/>
                  </a:lnTo>
                  <a:lnTo>
                    <a:pt x="261938" y="271463"/>
                  </a:lnTo>
                  <a:lnTo>
                    <a:pt x="454818" y="0"/>
                  </a:lnTo>
                </a:path>
              </a:pathLst>
            </a:custGeom>
            <a:solidFill>
              <a:srgbClr val="00B0F0"/>
            </a:solidFill>
            <a:ln w="1905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4572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sp>
          <p:nvSpPr>
            <p:cNvPr id="142" name="フリーフォーム: 図形 141">
              <a:extLst>
                <a:ext uri="{FF2B5EF4-FFF2-40B4-BE49-F238E27FC236}">
                  <a16:creationId xmlns:a16="http://schemas.microsoft.com/office/drawing/2014/main" id="{C3C2D431-CA47-45D7-A3D7-7B7A46DA3F3E}"/>
                </a:ext>
              </a:extLst>
            </p:cNvPr>
            <p:cNvSpPr/>
            <p:nvPr/>
          </p:nvSpPr>
          <p:spPr>
            <a:xfrm rot="20376193">
              <a:off x="4634850" y="953764"/>
              <a:ext cx="383877" cy="145517"/>
            </a:xfrm>
            <a:custGeom>
              <a:avLst/>
              <a:gdLst>
                <a:gd name="connsiteX0" fmla="*/ 269911 w 383877"/>
                <a:gd name="connsiteY0" fmla="*/ 6668 h 145517"/>
                <a:gd name="connsiteX1" fmla="*/ 373304 w 383877"/>
                <a:gd name="connsiteY1" fmla="*/ 51820 h 145517"/>
                <a:gd name="connsiteX2" fmla="*/ 383877 w 383877"/>
                <a:gd name="connsiteY2" fmla="*/ 74690 h 145517"/>
                <a:gd name="connsiteX3" fmla="*/ 303073 w 383877"/>
                <a:gd name="connsiteY3" fmla="*/ 81717 h 145517"/>
                <a:gd name="connsiteX4" fmla="*/ 165792 w 383877"/>
                <a:gd name="connsiteY4" fmla="*/ 110818 h 145517"/>
                <a:gd name="connsiteX5" fmla="*/ 59200 w 383877"/>
                <a:gd name="connsiteY5" fmla="*/ 145517 h 145517"/>
                <a:gd name="connsiteX6" fmla="*/ 56905 w 383877"/>
                <a:gd name="connsiteY6" fmla="*/ 144841 h 145517"/>
                <a:gd name="connsiteX7" fmla="*/ 0 w 383877"/>
                <a:gd name="connsiteY7" fmla="*/ 84846 h 145517"/>
                <a:gd name="connsiteX8" fmla="*/ 194286 w 383877"/>
                <a:gd name="connsiteY8" fmla="*/ 0 h 145517"/>
                <a:gd name="connsiteX9" fmla="*/ 269911 w 383877"/>
                <a:gd name="connsiteY9" fmla="*/ 6668 h 145517"/>
                <a:gd name="connsiteX0" fmla="*/ 269911 w 383877"/>
                <a:gd name="connsiteY0" fmla="*/ 6668 h 145517"/>
                <a:gd name="connsiteX1" fmla="*/ 373304 w 383877"/>
                <a:gd name="connsiteY1" fmla="*/ 51820 h 145517"/>
                <a:gd name="connsiteX2" fmla="*/ 383877 w 383877"/>
                <a:gd name="connsiteY2" fmla="*/ 74690 h 145517"/>
                <a:gd name="connsiteX3" fmla="*/ 303073 w 383877"/>
                <a:gd name="connsiteY3" fmla="*/ 81717 h 145517"/>
                <a:gd name="connsiteX4" fmla="*/ 165792 w 383877"/>
                <a:gd name="connsiteY4" fmla="*/ 110818 h 145517"/>
                <a:gd name="connsiteX5" fmla="*/ 59200 w 383877"/>
                <a:gd name="connsiteY5" fmla="*/ 145517 h 145517"/>
                <a:gd name="connsiteX6" fmla="*/ 0 w 383877"/>
                <a:gd name="connsiteY6" fmla="*/ 84846 h 145517"/>
                <a:gd name="connsiteX7" fmla="*/ 194286 w 383877"/>
                <a:gd name="connsiteY7" fmla="*/ 0 h 145517"/>
                <a:gd name="connsiteX8" fmla="*/ 269911 w 383877"/>
                <a:gd name="connsiteY8" fmla="*/ 6668 h 14551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383877" h="145517">
                  <a:moveTo>
                    <a:pt x="269911" y="6668"/>
                  </a:moveTo>
                  <a:cubicBezTo>
                    <a:pt x="316399" y="15255"/>
                    <a:pt x="353641" y="31519"/>
                    <a:pt x="373304" y="51820"/>
                  </a:cubicBezTo>
                  <a:lnTo>
                    <a:pt x="383877" y="74690"/>
                  </a:lnTo>
                  <a:lnTo>
                    <a:pt x="303073" y="81717"/>
                  </a:lnTo>
                  <a:cubicBezTo>
                    <a:pt x="260232" y="88249"/>
                    <a:pt x="213806" y="97953"/>
                    <a:pt x="165792" y="110818"/>
                  </a:cubicBezTo>
                  <a:lnTo>
                    <a:pt x="59200" y="145517"/>
                  </a:lnTo>
                  <a:lnTo>
                    <a:pt x="0" y="84846"/>
                  </a:lnTo>
                  <a:cubicBezTo>
                    <a:pt x="0" y="37987"/>
                    <a:pt x="86985" y="0"/>
                    <a:pt x="194286" y="0"/>
                  </a:cubicBezTo>
                  <a:cubicBezTo>
                    <a:pt x="221111" y="0"/>
                    <a:pt x="246667" y="2374"/>
                    <a:pt x="269911" y="6668"/>
                  </a:cubicBezTo>
                  <a:close/>
                </a:path>
              </a:pathLst>
            </a:custGeom>
            <a:solidFill>
              <a:srgbClr val="0070C0"/>
            </a:solidFill>
            <a:ln w="1905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4572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grpSp>
          <p:nvGrpSpPr>
            <p:cNvPr id="143" name="グループ化 142">
              <a:extLst>
                <a:ext uri="{FF2B5EF4-FFF2-40B4-BE49-F238E27FC236}">
                  <a16:creationId xmlns:a16="http://schemas.microsoft.com/office/drawing/2014/main" id="{FAF4EF09-787A-4816-816E-DA51A06FB170}"/>
                </a:ext>
              </a:extLst>
            </p:cNvPr>
            <p:cNvGrpSpPr/>
            <p:nvPr/>
          </p:nvGrpSpPr>
          <p:grpSpPr>
            <a:xfrm rot="900000">
              <a:off x="4380104" y="-406563"/>
              <a:ext cx="1291268" cy="1350492"/>
              <a:chOff x="7300815" y="5983565"/>
              <a:chExt cx="1291268" cy="1350492"/>
            </a:xfrm>
          </p:grpSpPr>
          <p:sp>
            <p:nvSpPr>
              <p:cNvPr id="144" name="フリーフォーム: 図形 143">
                <a:extLst>
                  <a:ext uri="{FF2B5EF4-FFF2-40B4-BE49-F238E27FC236}">
                    <a16:creationId xmlns:a16="http://schemas.microsoft.com/office/drawing/2014/main" id="{CD2E651A-9BE5-4865-A49D-12BD30B87D24}"/>
                  </a:ext>
                </a:extLst>
              </p:cNvPr>
              <p:cNvSpPr/>
              <p:nvPr/>
            </p:nvSpPr>
            <p:spPr>
              <a:xfrm rot="20952697">
                <a:off x="7306672" y="5983565"/>
                <a:ext cx="1190404" cy="1040505"/>
              </a:xfrm>
              <a:custGeom>
                <a:avLst/>
                <a:gdLst>
                  <a:gd name="connsiteX0" fmla="*/ 518797 w 1301563"/>
                  <a:gd name="connsiteY0" fmla="*/ 0 h 1095292"/>
                  <a:gd name="connsiteX1" fmla="*/ 720737 w 1301563"/>
                  <a:gd name="connsiteY1" fmla="*/ 40494 h 1095292"/>
                  <a:gd name="connsiteX2" fmla="*/ 768335 w 1301563"/>
                  <a:gd name="connsiteY2" fmla="*/ 66155 h 1095292"/>
                  <a:gd name="connsiteX3" fmla="*/ 782766 w 1301563"/>
                  <a:gd name="connsiteY3" fmla="*/ 64710 h 1095292"/>
                  <a:gd name="connsiteX4" fmla="*/ 1301563 w 1301563"/>
                  <a:gd name="connsiteY4" fmla="*/ 580001 h 1095292"/>
                  <a:gd name="connsiteX5" fmla="*/ 782766 w 1301563"/>
                  <a:gd name="connsiteY5" fmla="*/ 1095292 h 1095292"/>
                  <a:gd name="connsiteX6" fmla="*/ 580827 w 1301563"/>
                  <a:gd name="connsiteY6" fmla="*/ 1054798 h 1095292"/>
                  <a:gd name="connsiteX7" fmla="*/ 533229 w 1301563"/>
                  <a:gd name="connsiteY7" fmla="*/ 1029137 h 1095292"/>
                  <a:gd name="connsiteX8" fmla="*/ 518797 w 1301563"/>
                  <a:gd name="connsiteY8" fmla="*/ 1030582 h 1095292"/>
                  <a:gd name="connsiteX9" fmla="*/ 0 w 1301563"/>
                  <a:gd name="connsiteY9" fmla="*/ 515291 h 1095292"/>
                  <a:gd name="connsiteX10" fmla="*/ 518797 w 1301563"/>
                  <a:gd name="connsiteY10" fmla="*/ 0 h 109529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</a:cxnLst>
                <a:rect l="l" t="t" r="r" b="b"/>
                <a:pathLst>
                  <a:path w="1301563" h="1095292">
                    <a:moveTo>
                      <a:pt x="518797" y="0"/>
                    </a:moveTo>
                    <a:cubicBezTo>
                      <a:pt x="590428" y="0"/>
                      <a:pt x="658669" y="14419"/>
                      <a:pt x="720737" y="40494"/>
                    </a:cubicBezTo>
                    <a:lnTo>
                      <a:pt x="768335" y="66155"/>
                    </a:lnTo>
                    <a:lnTo>
                      <a:pt x="782766" y="64710"/>
                    </a:lnTo>
                    <a:cubicBezTo>
                      <a:pt x="1069290" y="64710"/>
                      <a:pt x="1301563" y="295414"/>
                      <a:pt x="1301563" y="580001"/>
                    </a:cubicBezTo>
                    <a:cubicBezTo>
                      <a:pt x="1301563" y="864588"/>
                      <a:pt x="1069290" y="1095292"/>
                      <a:pt x="782766" y="1095292"/>
                    </a:cubicBezTo>
                    <a:cubicBezTo>
                      <a:pt x="711135" y="1095292"/>
                      <a:pt x="642895" y="1080873"/>
                      <a:pt x="580827" y="1054798"/>
                    </a:cubicBezTo>
                    <a:lnTo>
                      <a:pt x="533229" y="1029137"/>
                    </a:lnTo>
                    <a:lnTo>
                      <a:pt x="518797" y="1030582"/>
                    </a:lnTo>
                    <a:cubicBezTo>
                      <a:pt x="232273" y="1030582"/>
                      <a:pt x="0" y="799878"/>
                      <a:pt x="0" y="515291"/>
                    </a:cubicBezTo>
                    <a:cubicBezTo>
                      <a:pt x="0" y="230704"/>
                      <a:pt x="232273" y="0"/>
                      <a:pt x="518797" y="0"/>
                    </a:cubicBezTo>
                    <a:close/>
                  </a:path>
                </a:pathLst>
              </a:custGeom>
              <a:solidFill>
                <a:sysClr val="windowText" lastClr="000000"/>
              </a:soli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145" name="楕円 1">
                <a:extLst>
                  <a:ext uri="{FF2B5EF4-FFF2-40B4-BE49-F238E27FC236}">
                    <a16:creationId xmlns:a16="http://schemas.microsoft.com/office/drawing/2014/main" id="{B4B69499-B07E-4B0A-A14C-2E72DDEDDBC7}"/>
                  </a:ext>
                </a:extLst>
              </p:cNvPr>
              <p:cNvSpPr/>
              <p:nvPr/>
            </p:nvSpPr>
            <p:spPr>
              <a:xfrm rot="20952697">
                <a:off x="7300815" y="6810884"/>
                <a:ext cx="187375" cy="239746"/>
              </a:xfrm>
              <a:custGeom>
                <a:avLst/>
                <a:gdLst>
                  <a:gd name="connsiteX0" fmla="*/ 0 w 377825"/>
                  <a:gd name="connsiteY0" fmla="*/ 40997 h 81993"/>
                  <a:gd name="connsiteX1" fmla="*/ 188913 w 377825"/>
                  <a:gd name="connsiteY1" fmla="*/ 0 h 81993"/>
                  <a:gd name="connsiteX2" fmla="*/ 377826 w 377825"/>
                  <a:gd name="connsiteY2" fmla="*/ 40997 h 81993"/>
                  <a:gd name="connsiteX3" fmla="*/ 188913 w 377825"/>
                  <a:gd name="connsiteY3" fmla="*/ 81994 h 81993"/>
                  <a:gd name="connsiteX4" fmla="*/ 0 w 377825"/>
                  <a:gd name="connsiteY4" fmla="*/ 40997 h 81993"/>
                  <a:gd name="connsiteX0" fmla="*/ 1292 w 379118"/>
                  <a:gd name="connsiteY0" fmla="*/ 250547 h 291974"/>
                  <a:gd name="connsiteX1" fmla="*/ 272755 w 379118"/>
                  <a:gd name="connsiteY1" fmla="*/ 0 h 291974"/>
                  <a:gd name="connsiteX2" fmla="*/ 379118 w 379118"/>
                  <a:gd name="connsiteY2" fmla="*/ 250547 h 291974"/>
                  <a:gd name="connsiteX3" fmla="*/ 190205 w 379118"/>
                  <a:gd name="connsiteY3" fmla="*/ 291544 h 291974"/>
                  <a:gd name="connsiteX4" fmla="*/ 1292 w 379118"/>
                  <a:gd name="connsiteY4" fmla="*/ 250547 h 291974"/>
                  <a:gd name="connsiteX0" fmla="*/ 1685 w 300136"/>
                  <a:gd name="connsiteY0" fmla="*/ 187583 h 294330"/>
                  <a:gd name="connsiteX1" fmla="*/ 193773 w 300136"/>
                  <a:gd name="connsiteY1" fmla="*/ 536 h 294330"/>
                  <a:gd name="connsiteX2" fmla="*/ 300136 w 300136"/>
                  <a:gd name="connsiteY2" fmla="*/ 251083 h 294330"/>
                  <a:gd name="connsiteX3" fmla="*/ 111223 w 300136"/>
                  <a:gd name="connsiteY3" fmla="*/ 292080 h 294330"/>
                  <a:gd name="connsiteX4" fmla="*/ 1685 w 300136"/>
                  <a:gd name="connsiteY4" fmla="*/ 187583 h 294330"/>
                  <a:gd name="connsiteX0" fmla="*/ 862 w 299313"/>
                  <a:gd name="connsiteY0" fmla="*/ 187563 h 265078"/>
                  <a:gd name="connsiteX1" fmla="*/ 192950 w 299313"/>
                  <a:gd name="connsiteY1" fmla="*/ 516 h 265078"/>
                  <a:gd name="connsiteX2" fmla="*/ 299313 w 299313"/>
                  <a:gd name="connsiteY2" fmla="*/ 251063 h 265078"/>
                  <a:gd name="connsiteX3" fmla="*/ 129450 w 299313"/>
                  <a:gd name="connsiteY3" fmla="*/ 253960 h 265078"/>
                  <a:gd name="connsiteX4" fmla="*/ 862 w 299313"/>
                  <a:gd name="connsiteY4" fmla="*/ 187563 h 265078"/>
                  <a:gd name="connsiteX0" fmla="*/ 862 w 299313"/>
                  <a:gd name="connsiteY0" fmla="*/ 187563 h 265078"/>
                  <a:gd name="connsiteX1" fmla="*/ 192950 w 299313"/>
                  <a:gd name="connsiteY1" fmla="*/ 516 h 265078"/>
                  <a:gd name="connsiteX2" fmla="*/ 299313 w 299313"/>
                  <a:gd name="connsiteY2" fmla="*/ 251063 h 265078"/>
                  <a:gd name="connsiteX3" fmla="*/ 129450 w 299313"/>
                  <a:gd name="connsiteY3" fmla="*/ 253960 h 265078"/>
                  <a:gd name="connsiteX4" fmla="*/ 862 w 299313"/>
                  <a:gd name="connsiteY4" fmla="*/ 187563 h 265078"/>
                  <a:gd name="connsiteX0" fmla="*/ 862 w 299313"/>
                  <a:gd name="connsiteY0" fmla="*/ 187563 h 265078"/>
                  <a:gd name="connsiteX1" fmla="*/ 192950 w 299313"/>
                  <a:gd name="connsiteY1" fmla="*/ 516 h 265078"/>
                  <a:gd name="connsiteX2" fmla="*/ 299313 w 299313"/>
                  <a:gd name="connsiteY2" fmla="*/ 251063 h 265078"/>
                  <a:gd name="connsiteX3" fmla="*/ 129450 w 299313"/>
                  <a:gd name="connsiteY3" fmla="*/ 253960 h 265078"/>
                  <a:gd name="connsiteX4" fmla="*/ 862 w 299313"/>
                  <a:gd name="connsiteY4" fmla="*/ 187563 h 265078"/>
                  <a:gd name="connsiteX0" fmla="*/ 732 w 197787"/>
                  <a:gd name="connsiteY0" fmla="*/ 187607 h 263128"/>
                  <a:gd name="connsiteX1" fmla="*/ 192820 w 197787"/>
                  <a:gd name="connsiteY1" fmla="*/ 560 h 263128"/>
                  <a:gd name="connsiteX2" fmla="*/ 129320 w 197787"/>
                  <a:gd name="connsiteY2" fmla="*/ 254004 h 263128"/>
                  <a:gd name="connsiteX3" fmla="*/ 732 w 197787"/>
                  <a:gd name="connsiteY3" fmla="*/ 187607 h 263128"/>
                  <a:gd name="connsiteX0" fmla="*/ 83 w 233281"/>
                  <a:gd name="connsiteY0" fmla="*/ 187152 h 229950"/>
                  <a:gd name="connsiteX1" fmla="*/ 192171 w 233281"/>
                  <a:gd name="connsiteY1" fmla="*/ 105 h 229950"/>
                  <a:gd name="connsiteX2" fmla="*/ 217571 w 233281"/>
                  <a:gd name="connsiteY2" fmla="*/ 215449 h 229950"/>
                  <a:gd name="connsiteX3" fmla="*/ 83 w 233281"/>
                  <a:gd name="connsiteY3" fmla="*/ 187152 h 229950"/>
                  <a:gd name="connsiteX0" fmla="*/ 1595 w 234793"/>
                  <a:gd name="connsiteY0" fmla="*/ 187171 h 236717"/>
                  <a:gd name="connsiteX1" fmla="*/ 193683 w 234793"/>
                  <a:gd name="connsiteY1" fmla="*/ 124 h 236717"/>
                  <a:gd name="connsiteX2" fmla="*/ 219083 w 234793"/>
                  <a:gd name="connsiteY2" fmla="*/ 215468 h 236717"/>
                  <a:gd name="connsiteX3" fmla="*/ 1595 w 234793"/>
                  <a:gd name="connsiteY3" fmla="*/ 187171 h 236717"/>
                  <a:gd name="connsiteX0" fmla="*/ 1824 w 203273"/>
                  <a:gd name="connsiteY0" fmla="*/ 206110 h 246667"/>
                  <a:gd name="connsiteX1" fmla="*/ 165337 w 203273"/>
                  <a:gd name="connsiteY1" fmla="*/ 13 h 246667"/>
                  <a:gd name="connsiteX2" fmla="*/ 190737 w 203273"/>
                  <a:gd name="connsiteY2" fmla="*/ 215357 h 246667"/>
                  <a:gd name="connsiteX3" fmla="*/ 1824 w 203273"/>
                  <a:gd name="connsiteY3" fmla="*/ 206110 h 246667"/>
                  <a:gd name="connsiteX0" fmla="*/ 0 w 201449"/>
                  <a:gd name="connsiteY0" fmla="*/ 206110 h 246667"/>
                  <a:gd name="connsiteX1" fmla="*/ 163513 w 201449"/>
                  <a:gd name="connsiteY1" fmla="*/ 13 h 246667"/>
                  <a:gd name="connsiteX2" fmla="*/ 188913 w 201449"/>
                  <a:gd name="connsiteY2" fmla="*/ 215357 h 246667"/>
                  <a:gd name="connsiteX3" fmla="*/ 0 w 201449"/>
                  <a:gd name="connsiteY3" fmla="*/ 206110 h 246667"/>
                  <a:gd name="connsiteX0" fmla="*/ 0 w 187375"/>
                  <a:gd name="connsiteY0" fmla="*/ 193478 h 239746"/>
                  <a:gd name="connsiteX1" fmla="*/ 150813 w 187375"/>
                  <a:gd name="connsiteY1" fmla="*/ 81 h 239746"/>
                  <a:gd name="connsiteX2" fmla="*/ 176213 w 187375"/>
                  <a:gd name="connsiteY2" fmla="*/ 215425 h 239746"/>
                  <a:gd name="connsiteX3" fmla="*/ 0 w 187375"/>
                  <a:gd name="connsiteY3" fmla="*/ 193478 h 23974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187375" h="239746">
                    <a:moveTo>
                      <a:pt x="0" y="193478"/>
                    </a:moveTo>
                    <a:cubicBezTo>
                      <a:pt x="59267" y="116312"/>
                      <a:pt x="121444" y="-3577"/>
                      <a:pt x="150813" y="81"/>
                    </a:cubicBezTo>
                    <a:cubicBezTo>
                      <a:pt x="180182" y="3739"/>
                      <a:pt x="201348" y="183192"/>
                      <a:pt x="176213" y="215425"/>
                    </a:cubicBezTo>
                    <a:cubicBezTo>
                      <a:pt x="151078" y="247658"/>
                      <a:pt x="20108" y="254769"/>
                      <a:pt x="0" y="193478"/>
                    </a:cubicBezTo>
                    <a:close/>
                  </a:path>
                </a:pathLst>
              </a:custGeom>
              <a:solidFill>
                <a:srgbClr val="ED7D31">
                  <a:lumMod val="40000"/>
                  <a:lumOff val="60000"/>
                </a:srgbClr>
              </a:soli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146" name="四角形: 角を丸くする 145">
                <a:extLst>
                  <a:ext uri="{FF2B5EF4-FFF2-40B4-BE49-F238E27FC236}">
                    <a16:creationId xmlns:a16="http://schemas.microsoft.com/office/drawing/2014/main" id="{54A0DD2F-6BF6-4E9C-8BD2-622D81149D37}"/>
                  </a:ext>
                </a:extLst>
              </p:cNvPr>
              <p:cNvSpPr/>
              <p:nvPr/>
            </p:nvSpPr>
            <p:spPr>
              <a:xfrm rot="20952697">
                <a:off x="7340208" y="6098318"/>
                <a:ext cx="1112808" cy="1204554"/>
              </a:xfrm>
              <a:prstGeom prst="roundRect">
                <a:avLst>
                  <a:gd name="adj" fmla="val 48479"/>
                </a:avLst>
              </a:prstGeom>
              <a:solidFill>
                <a:srgbClr val="ED7D31">
                  <a:lumMod val="40000"/>
                  <a:lumOff val="60000"/>
                </a:srgbClr>
              </a:soli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147" name="楕円 14">
                <a:extLst>
                  <a:ext uri="{FF2B5EF4-FFF2-40B4-BE49-F238E27FC236}">
                    <a16:creationId xmlns:a16="http://schemas.microsoft.com/office/drawing/2014/main" id="{3F0E0FAD-1F2B-40E8-884C-C893799F7C6B}"/>
                  </a:ext>
                </a:extLst>
              </p:cNvPr>
              <p:cNvSpPr/>
              <p:nvPr/>
            </p:nvSpPr>
            <p:spPr>
              <a:xfrm rot="20052697">
                <a:off x="7552287" y="7016808"/>
                <a:ext cx="155112" cy="194632"/>
              </a:xfrm>
              <a:custGeom>
                <a:avLst/>
                <a:gdLst>
                  <a:gd name="connsiteX0" fmla="*/ 0 w 1157287"/>
                  <a:gd name="connsiteY0" fmla="*/ 148586 h 297172"/>
                  <a:gd name="connsiteX1" fmla="*/ 578644 w 1157287"/>
                  <a:gd name="connsiteY1" fmla="*/ 0 h 297172"/>
                  <a:gd name="connsiteX2" fmla="*/ 1157288 w 1157287"/>
                  <a:gd name="connsiteY2" fmla="*/ 148586 h 297172"/>
                  <a:gd name="connsiteX3" fmla="*/ 578644 w 1157287"/>
                  <a:gd name="connsiteY3" fmla="*/ 297172 h 297172"/>
                  <a:gd name="connsiteX4" fmla="*/ 0 w 1157287"/>
                  <a:gd name="connsiteY4" fmla="*/ 148586 h 297172"/>
                  <a:gd name="connsiteX0" fmla="*/ 0 w 1157288"/>
                  <a:gd name="connsiteY0" fmla="*/ 148586 h 297172"/>
                  <a:gd name="connsiteX1" fmla="*/ 578644 w 1157288"/>
                  <a:gd name="connsiteY1" fmla="*/ 0 h 297172"/>
                  <a:gd name="connsiteX2" fmla="*/ 1157288 w 1157288"/>
                  <a:gd name="connsiteY2" fmla="*/ 148586 h 297172"/>
                  <a:gd name="connsiteX3" fmla="*/ 578644 w 1157288"/>
                  <a:gd name="connsiteY3" fmla="*/ 297172 h 297172"/>
                  <a:gd name="connsiteX4" fmla="*/ 0 w 1157288"/>
                  <a:gd name="connsiteY4" fmla="*/ 148586 h 297172"/>
                  <a:gd name="connsiteX0" fmla="*/ 0 w 1157288"/>
                  <a:gd name="connsiteY0" fmla="*/ 148586 h 297172"/>
                  <a:gd name="connsiteX1" fmla="*/ 578644 w 1157288"/>
                  <a:gd name="connsiteY1" fmla="*/ 0 h 297172"/>
                  <a:gd name="connsiteX2" fmla="*/ 1157288 w 1157288"/>
                  <a:gd name="connsiteY2" fmla="*/ 148586 h 297172"/>
                  <a:gd name="connsiteX3" fmla="*/ 578644 w 1157288"/>
                  <a:gd name="connsiteY3" fmla="*/ 297172 h 297172"/>
                  <a:gd name="connsiteX4" fmla="*/ 0 w 1157288"/>
                  <a:gd name="connsiteY4" fmla="*/ 148586 h 297172"/>
                  <a:gd name="connsiteX0" fmla="*/ 0 w 1157288"/>
                  <a:gd name="connsiteY0" fmla="*/ 148586 h 297172"/>
                  <a:gd name="connsiteX1" fmla="*/ 578644 w 1157288"/>
                  <a:gd name="connsiteY1" fmla="*/ 0 h 297172"/>
                  <a:gd name="connsiteX2" fmla="*/ 1157288 w 1157288"/>
                  <a:gd name="connsiteY2" fmla="*/ 148586 h 297172"/>
                  <a:gd name="connsiteX3" fmla="*/ 578644 w 1157288"/>
                  <a:gd name="connsiteY3" fmla="*/ 297172 h 297172"/>
                  <a:gd name="connsiteX4" fmla="*/ 0 w 1157288"/>
                  <a:gd name="connsiteY4" fmla="*/ 148586 h 297172"/>
                  <a:gd name="connsiteX0" fmla="*/ 0 w 1157288"/>
                  <a:gd name="connsiteY0" fmla="*/ 148586 h 759134"/>
                  <a:gd name="connsiteX1" fmla="*/ 578644 w 1157288"/>
                  <a:gd name="connsiteY1" fmla="*/ 0 h 759134"/>
                  <a:gd name="connsiteX2" fmla="*/ 1157288 w 1157288"/>
                  <a:gd name="connsiteY2" fmla="*/ 148586 h 759134"/>
                  <a:gd name="connsiteX3" fmla="*/ 588169 w 1157288"/>
                  <a:gd name="connsiteY3" fmla="*/ 759134 h 759134"/>
                  <a:gd name="connsiteX4" fmla="*/ 0 w 1157288"/>
                  <a:gd name="connsiteY4" fmla="*/ 148586 h 759134"/>
                  <a:gd name="connsiteX0" fmla="*/ 0 w 1157288"/>
                  <a:gd name="connsiteY0" fmla="*/ 99450 h 709998"/>
                  <a:gd name="connsiteX1" fmla="*/ 567787 w 1157288"/>
                  <a:gd name="connsiteY1" fmla="*/ 0 h 709998"/>
                  <a:gd name="connsiteX2" fmla="*/ 1157288 w 1157288"/>
                  <a:gd name="connsiteY2" fmla="*/ 99450 h 709998"/>
                  <a:gd name="connsiteX3" fmla="*/ 588169 w 1157288"/>
                  <a:gd name="connsiteY3" fmla="*/ 709998 h 709998"/>
                  <a:gd name="connsiteX4" fmla="*/ 0 w 1157288"/>
                  <a:gd name="connsiteY4" fmla="*/ 99450 h 70999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1157288" h="709998">
                    <a:moveTo>
                      <a:pt x="0" y="99450"/>
                    </a:moveTo>
                    <a:cubicBezTo>
                      <a:pt x="0" y="17388"/>
                      <a:pt x="248211" y="0"/>
                      <a:pt x="567787" y="0"/>
                    </a:cubicBezTo>
                    <a:cubicBezTo>
                      <a:pt x="887363" y="0"/>
                      <a:pt x="1157288" y="17388"/>
                      <a:pt x="1157288" y="99450"/>
                    </a:cubicBezTo>
                    <a:cubicBezTo>
                      <a:pt x="1157288" y="181512"/>
                      <a:pt x="907745" y="709998"/>
                      <a:pt x="588169" y="709998"/>
                    </a:cubicBezTo>
                    <a:cubicBezTo>
                      <a:pt x="268593" y="709998"/>
                      <a:pt x="0" y="181512"/>
                      <a:pt x="0" y="99450"/>
                    </a:cubicBezTo>
                    <a:close/>
                  </a:path>
                </a:pathLst>
              </a:custGeom>
              <a:solidFill>
                <a:srgbClr val="FF0000"/>
              </a:soli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148" name="フリーフォーム: 図形 147">
                <a:extLst>
                  <a:ext uri="{FF2B5EF4-FFF2-40B4-BE49-F238E27FC236}">
                    <a16:creationId xmlns:a16="http://schemas.microsoft.com/office/drawing/2014/main" id="{F99D20D4-A1DD-46C6-970B-C9546EB064AF}"/>
                  </a:ext>
                </a:extLst>
              </p:cNvPr>
              <p:cNvSpPr/>
              <p:nvPr/>
            </p:nvSpPr>
            <p:spPr>
              <a:xfrm rot="20052697">
                <a:off x="7583360" y="7025550"/>
                <a:ext cx="126041" cy="178776"/>
              </a:xfrm>
              <a:custGeom>
                <a:avLst/>
                <a:gdLst>
                  <a:gd name="connsiteX0" fmla="*/ 397621 w 412439"/>
                  <a:gd name="connsiteY0" fmla="*/ 0 h 505684"/>
                  <a:gd name="connsiteX1" fmla="*/ 407079 w 412439"/>
                  <a:gd name="connsiteY1" fmla="*/ 10682 h 505684"/>
                  <a:gd name="connsiteX2" fmla="*/ 412439 w 412439"/>
                  <a:gd name="connsiteY2" fmla="*/ 32265 h 505684"/>
                  <a:gd name="connsiteX3" fmla="*/ 162833 w 412439"/>
                  <a:gd name="connsiteY3" fmla="*/ 505684 h 505684"/>
                  <a:gd name="connsiteX4" fmla="*/ 19619 w 412439"/>
                  <a:gd name="connsiteY4" fmla="*/ 372669 h 505684"/>
                  <a:gd name="connsiteX5" fmla="*/ 0 w 412439"/>
                  <a:gd name="connsiteY5" fmla="*/ 331804 h 505684"/>
                  <a:gd name="connsiteX6" fmla="*/ 21714 w 412439"/>
                  <a:gd name="connsiteY6" fmla="*/ 289326 h 505684"/>
                  <a:gd name="connsiteX7" fmla="*/ 133409 w 412439"/>
                  <a:gd name="connsiteY7" fmla="*/ 151244 h 505684"/>
                  <a:gd name="connsiteX8" fmla="*/ 351028 w 412439"/>
                  <a:gd name="connsiteY8" fmla="*/ 12954 h 50568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412439" h="505684">
                    <a:moveTo>
                      <a:pt x="397621" y="0"/>
                    </a:moveTo>
                    <a:lnTo>
                      <a:pt x="407079" y="10682"/>
                    </a:lnTo>
                    <a:cubicBezTo>
                      <a:pt x="410589" y="17141"/>
                      <a:pt x="412439" y="24311"/>
                      <a:pt x="412439" y="32265"/>
                    </a:cubicBezTo>
                    <a:cubicBezTo>
                      <a:pt x="412439" y="95896"/>
                      <a:pt x="302994" y="505684"/>
                      <a:pt x="162833" y="505684"/>
                    </a:cubicBezTo>
                    <a:cubicBezTo>
                      <a:pt x="110273" y="505684"/>
                      <a:pt x="60857" y="448058"/>
                      <a:pt x="19619" y="372669"/>
                    </a:cubicBezTo>
                    <a:lnTo>
                      <a:pt x="0" y="331804"/>
                    </a:lnTo>
                    <a:lnTo>
                      <a:pt x="21714" y="289326"/>
                    </a:lnTo>
                    <a:cubicBezTo>
                      <a:pt x="50713" y="241286"/>
                      <a:pt x="88170" y="194323"/>
                      <a:pt x="133409" y="151244"/>
                    </a:cubicBezTo>
                    <a:cubicBezTo>
                      <a:pt x="201267" y="86626"/>
                      <a:pt x="276999" y="39924"/>
                      <a:pt x="351028" y="12954"/>
                    </a:cubicBezTo>
                    <a:close/>
                  </a:path>
                </a:pathLst>
              </a:custGeom>
              <a:solidFill>
                <a:srgbClr val="FF99CC"/>
              </a:soli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149" name="月 148">
                <a:extLst>
                  <a:ext uri="{FF2B5EF4-FFF2-40B4-BE49-F238E27FC236}">
                    <a16:creationId xmlns:a16="http://schemas.microsoft.com/office/drawing/2014/main" id="{7F32588C-11AB-4477-A971-774CA2A3EF5C}"/>
                  </a:ext>
                </a:extLst>
              </p:cNvPr>
              <p:cNvSpPr/>
              <p:nvPr/>
            </p:nvSpPr>
            <p:spPr>
              <a:xfrm rot="4752697">
                <a:off x="7464151" y="6451505"/>
                <a:ext cx="45719" cy="229300"/>
              </a:xfrm>
              <a:prstGeom prst="moon">
                <a:avLst>
                  <a:gd name="adj" fmla="val 55057"/>
                </a:avLst>
              </a:prstGeom>
              <a:solidFill>
                <a:sysClr val="windowText" lastClr="000000"/>
              </a:solidFill>
              <a:ln w="1905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150" name="フリーフォーム: 図形 149">
                <a:extLst>
                  <a:ext uri="{FF2B5EF4-FFF2-40B4-BE49-F238E27FC236}">
                    <a16:creationId xmlns:a16="http://schemas.microsoft.com/office/drawing/2014/main" id="{9145E714-04FA-4F6E-B8AE-9A7DAD275D93}"/>
                  </a:ext>
                </a:extLst>
              </p:cNvPr>
              <p:cNvSpPr/>
              <p:nvPr/>
            </p:nvSpPr>
            <p:spPr>
              <a:xfrm rot="14527645">
                <a:off x="7483835" y="6579581"/>
                <a:ext cx="86690" cy="241892"/>
              </a:xfrm>
              <a:custGeom>
                <a:avLst/>
                <a:gdLst>
                  <a:gd name="connsiteX0" fmla="*/ 45719 w 86690"/>
                  <a:gd name="connsiteY0" fmla="*/ 229300 h 241892"/>
                  <a:gd name="connsiteX1" fmla="*/ 0 w 86690"/>
                  <a:gd name="connsiteY1" fmla="*/ 114650 h 241892"/>
                  <a:gd name="connsiteX2" fmla="*/ 45719 w 86690"/>
                  <a:gd name="connsiteY2" fmla="*/ 0 h 241892"/>
                  <a:gd name="connsiteX3" fmla="*/ 25172 w 86690"/>
                  <a:gd name="connsiteY3" fmla="*/ 114650 h 241892"/>
                  <a:gd name="connsiteX4" fmla="*/ 45719 w 86690"/>
                  <a:gd name="connsiteY4" fmla="*/ 229300 h 241892"/>
                  <a:gd name="connsiteX5" fmla="*/ 86690 w 86690"/>
                  <a:gd name="connsiteY5" fmla="*/ 241892 h 241892"/>
                  <a:gd name="connsiteX6" fmla="*/ 40971 w 86690"/>
                  <a:gd name="connsiteY6" fmla="*/ 127242 h 241892"/>
                  <a:gd name="connsiteX7" fmla="*/ 86690 w 86690"/>
                  <a:gd name="connsiteY7" fmla="*/ 12592 h 241892"/>
                  <a:gd name="connsiteX8" fmla="*/ 66143 w 86690"/>
                  <a:gd name="connsiteY8" fmla="*/ 127242 h 241892"/>
                  <a:gd name="connsiteX9" fmla="*/ 86690 w 86690"/>
                  <a:gd name="connsiteY9" fmla="*/ 241892 h 24189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</a:cxnLst>
                <a:rect l="l" t="t" r="r" b="b"/>
                <a:pathLst>
                  <a:path w="86690" h="241892">
                    <a:moveTo>
                      <a:pt x="45719" y="229300"/>
                    </a:moveTo>
                    <a:cubicBezTo>
                      <a:pt x="20469" y="229300"/>
                      <a:pt x="0" y="177969"/>
                      <a:pt x="0" y="114650"/>
                    </a:cubicBezTo>
                    <a:cubicBezTo>
                      <a:pt x="0" y="51331"/>
                      <a:pt x="20469" y="0"/>
                      <a:pt x="45719" y="0"/>
                    </a:cubicBezTo>
                    <a:cubicBezTo>
                      <a:pt x="32650" y="29096"/>
                      <a:pt x="25172" y="70825"/>
                      <a:pt x="25172" y="114650"/>
                    </a:cubicBezTo>
                    <a:cubicBezTo>
                      <a:pt x="25172" y="158475"/>
                      <a:pt x="32651" y="200204"/>
                      <a:pt x="45719" y="229300"/>
                    </a:cubicBezTo>
                    <a:close/>
                    <a:moveTo>
                      <a:pt x="86690" y="241892"/>
                    </a:moveTo>
                    <a:cubicBezTo>
                      <a:pt x="61440" y="241892"/>
                      <a:pt x="40971" y="190561"/>
                      <a:pt x="40971" y="127242"/>
                    </a:cubicBezTo>
                    <a:cubicBezTo>
                      <a:pt x="40971" y="63923"/>
                      <a:pt x="61440" y="12592"/>
                      <a:pt x="86690" y="12592"/>
                    </a:cubicBezTo>
                    <a:cubicBezTo>
                      <a:pt x="73621" y="41688"/>
                      <a:pt x="66143" y="83417"/>
                      <a:pt x="66143" y="127242"/>
                    </a:cubicBezTo>
                    <a:cubicBezTo>
                      <a:pt x="66143" y="171067"/>
                      <a:pt x="73622" y="212796"/>
                      <a:pt x="86690" y="241892"/>
                    </a:cubicBezTo>
                    <a:close/>
                  </a:path>
                </a:pathLst>
              </a:custGeom>
              <a:solidFill>
                <a:sysClr val="windowText" lastClr="000000"/>
              </a:solidFill>
              <a:ln w="1905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151" name="楕円 150">
                <a:extLst>
                  <a:ext uri="{FF2B5EF4-FFF2-40B4-BE49-F238E27FC236}">
                    <a16:creationId xmlns:a16="http://schemas.microsoft.com/office/drawing/2014/main" id="{FF2BDFA0-B092-4D2C-ADD5-7C8A9A1B654B}"/>
                  </a:ext>
                </a:extLst>
              </p:cNvPr>
              <p:cNvSpPr/>
              <p:nvPr/>
            </p:nvSpPr>
            <p:spPr>
              <a:xfrm rot="20952697">
                <a:off x="7403343" y="6628372"/>
                <a:ext cx="184756" cy="275006"/>
              </a:xfrm>
              <a:prstGeom prst="ellipse">
                <a:avLst/>
              </a:prstGeom>
              <a:solidFill>
                <a:sysClr val="window" lastClr="FFFFFF"/>
              </a:soli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152" name="楕円 151">
                <a:extLst>
                  <a:ext uri="{FF2B5EF4-FFF2-40B4-BE49-F238E27FC236}">
                    <a16:creationId xmlns:a16="http://schemas.microsoft.com/office/drawing/2014/main" id="{670E5F90-27D1-4173-93F8-8785189A807D}"/>
                  </a:ext>
                </a:extLst>
              </p:cNvPr>
              <p:cNvSpPr/>
              <p:nvPr/>
            </p:nvSpPr>
            <p:spPr>
              <a:xfrm rot="20952697">
                <a:off x="7409259" y="6705799"/>
                <a:ext cx="101128" cy="141656"/>
              </a:xfrm>
              <a:prstGeom prst="ellipse">
                <a:avLst/>
              </a:prstGeom>
              <a:solidFill>
                <a:sysClr val="windowText" lastClr="000000"/>
              </a:soli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153" name="フリーフォーム: 図形 152">
                <a:extLst>
                  <a:ext uri="{FF2B5EF4-FFF2-40B4-BE49-F238E27FC236}">
                    <a16:creationId xmlns:a16="http://schemas.microsoft.com/office/drawing/2014/main" id="{372519CA-087F-4F0C-9E77-4BD708E8ED35}"/>
                  </a:ext>
                </a:extLst>
              </p:cNvPr>
              <p:cNvSpPr/>
              <p:nvPr/>
            </p:nvSpPr>
            <p:spPr>
              <a:xfrm rot="9900000">
                <a:off x="7889468" y="6175577"/>
                <a:ext cx="702615" cy="1158480"/>
              </a:xfrm>
              <a:custGeom>
                <a:avLst/>
                <a:gdLst>
                  <a:gd name="connsiteX0" fmla="*/ 537547 w 537547"/>
                  <a:gd name="connsiteY0" fmla="*/ 1159848 h 1159848"/>
                  <a:gd name="connsiteX1" fmla="*/ 444695 w 537547"/>
                  <a:gd name="connsiteY1" fmla="*/ 1060806 h 1159848"/>
                  <a:gd name="connsiteX2" fmla="*/ 438340 w 537547"/>
                  <a:gd name="connsiteY2" fmla="*/ 1042497 h 1159848"/>
                  <a:gd name="connsiteX3" fmla="*/ 444678 w 537547"/>
                  <a:gd name="connsiteY3" fmla="*/ 1159848 h 1159848"/>
                  <a:gd name="connsiteX4" fmla="*/ 351826 w 537547"/>
                  <a:gd name="connsiteY4" fmla="*/ 1060806 h 1159848"/>
                  <a:gd name="connsiteX5" fmla="*/ 345471 w 537547"/>
                  <a:gd name="connsiteY5" fmla="*/ 1042497 h 1159848"/>
                  <a:gd name="connsiteX6" fmla="*/ 351809 w 537547"/>
                  <a:gd name="connsiteY6" fmla="*/ 1159848 h 1159848"/>
                  <a:gd name="connsiteX7" fmla="*/ 287166 w 537547"/>
                  <a:gd name="connsiteY7" fmla="*/ 1114275 h 1159848"/>
                  <a:gd name="connsiteX8" fmla="*/ 252008 w 537547"/>
                  <a:gd name="connsiteY8" fmla="*/ 1031498 h 1159848"/>
                  <a:gd name="connsiteX9" fmla="*/ 258940 w 537547"/>
                  <a:gd name="connsiteY9" fmla="*/ 1159848 h 1159848"/>
                  <a:gd name="connsiteX10" fmla="*/ 194297 w 537547"/>
                  <a:gd name="connsiteY10" fmla="*/ 1114275 h 1159848"/>
                  <a:gd name="connsiteX11" fmla="*/ 159140 w 537547"/>
                  <a:gd name="connsiteY11" fmla="*/ 1031501 h 1159848"/>
                  <a:gd name="connsiteX12" fmla="*/ 166072 w 537547"/>
                  <a:gd name="connsiteY12" fmla="*/ 1159848 h 1159848"/>
                  <a:gd name="connsiteX13" fmla="*/ 0 w 537547"/>
                  <a:gd name="connsiteY13" fmla="*/ 579924 h 1159848"/>
                  <a:gd name="connsiteX14" fmla="*/ 166072 w 537547"/>
                  <a:gd name="connsiteY14" fmla="*/ 0 h 1159848"/>
                  <a:gd name="connsiteX15" fmla="*/ 159140 w 537547"/>
                  <a:gd name="connsiteY15" fmla="*/ 128347 h 1159848"/>
                  <a:gd name="connsiteX16" fmla="*/ 194297 w 537547"/>
                  <a:gd name="connsiteY16" fmla="*/ 45573 h 1159848"/>
                  <a:gd name="connsiteX17" fmla="*/ 258940 w 537547"/>
                  <a:gd name="connsiteY17" fmla="*/ 0 h 1159848"/>
                  <a:gd name="connsiteX18" fmla="*/ 252008 w 537547"/>
                  <a:gd name="connsiteY18" fmla="*/ 128350 h 1159848"/>
                  <a:gd name="connsiteX19" fmla="*/ 287166 w 537547"/>
                  <a:gd name="connsiteY19" fmla="*/ 45573 h 1159848"/>
                  <a:gd name="connsiteX20" fmla="*/ 351809 w 537547"/>
                  <a:gd name="connsiteY20" fmla="*/ 0 h 1159848"/>
                  <a:gd name="connsiteX21" fmla="*/ 345471 w 537547"/>
                  <a:gd name="connsiteY21" fmla="*/ 117352 h 1159848"/>
                  <a:gd name="connsiteX22" fmla="*/ 351826 w 537547"/>
                  <a:gd name="connsiteY22" fmla="*/ 99042 h 1159848"/>
                  <a:gd name="connsiteX23" fmla="*/ 444678 w 537547"/>
                  <a:gd name="connsiteY23" fmla="*/ 0 h 1159848"/>
                  <a:gd name="connsiteX24" fmla="*/ 438340 w 537547"/>
                  <a:gd name="connsiteY24" fmla="*/ 117352 h 1159848"/>
                  <a:gd name="connsiteX25" fmla="*/ 444695 w 537547"/>
                  <a:gd name="connsiteY25" fmla="*/ 99042 h 1159848"/>
                  <a:gd name="connsiteX26" fmla="*/ 537547 w 537547"/>
                  <a:gd name="connsiteY26" fmla="*/ 0 h 1159848"/>
                  <a:gd name="connsiteX27" fmla="*/ 537547 w 537547"/>
                  <a:gd name="connsiteY27" fmla="*/ 1159848 h 115984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</a:cxnLst>
                <a:rect l="l" t="t" r="r" b="b"/>
                <a:pathLst>
                  <a:path w="537547" h="1159848">
                    <a:moveTo>
                      <a:pt x="537547" y="1159848"/>
                    </a:moveTo>
                    <a:cubicBezTo>
                      <a:pt x="503152" y="1159848"/>
                      <a:pt x="471200" y="1123336"/>
                      <a:pt x="444695" y="1060806"/>
                    </a:cubicBezTo>
                    <a:lnTo>
                      <a:pt x="438340" y="1042497"/>
                    </a:lnTo>
                    <a:lnTo>
                      <a:pt x="444678" y="1159848"/>
                    </a:lnTo>
                    <a:cubicBezTo>
                      <a:pt x="410283" y="1159848"/>
                      <a:pt x="378331" y="1123336"/>
                      <a:pt x="351826" y="1060806"/>
                    </a:cubicBezTo>
                    <a:lnTo>
                      <a:pt x="345471" y="1042497"/>
                    </a:lnTo>
                    <a:lnTo>
                      <a:pt x="351809" y="1159848"/>
                    </a:lnTo>
                    <a:cubicBezTo>
                      <a:pt x="328879" y="1159848"/>
                      <a:pt x="307035" y="1143620"/>
                      <a:pt x="287166" y="1114275"/>
                    </a:cubicBezTo>
                    <a:lnTo>
                      <a:pt x="252008" y="1031498"/>
                    </a:lnTo>
                    <a:lnTo>
                      <a:pt x="258940" y="1159848"/>
                    </a:lnTo>
                    <a:cubicBezTo>
                      <a:pt x="236010" y="1159848"/>
                      <a:pt x="214166" y="1143620"/>
                      <a:pt x="194297" y="1114275"/>
                    </a:cubicBezTo>
                    <a:lnTo>
                      <a:pt x="159140" y="1031501"/>
                    </a:lnTo>
                    <a:lnTo>
                      <a:pt x="166072" y="1159848"/>
                    </a:lnTo>
                    <a:cubicBezTo>
                      <a:pt x="74353" y="1159848"/>
                      <a:pt x="0" y="900207"/>
                      <a:pt x="0" y="579924"/>
                    </a:cubicBezTo>
                    <a:cubicBezTo>
                      <a:pt x="0" y="259641"/>
                      <a:pt x="74353" y="0"/>
                      <a:pt x="166072" y="0"/>
                    </a:cubicBezTo>
                    <a:lnTo>
                      <a:pt x="159140" y="128347"/>
                    </a:lnTo>
                    <a:lnTo>
                      <a:pt x="194297" y="45573"/>
                    </a:lnTo>
                    <a:cubicBezTo>
                      <a:pt x="214166" y="16228"/>
                      <a:pt x="236010" y="0"/>
                      <a:pt x="258940" y="0"/>
                    </a:cubicBezTo>
                    <a:lnTo>
                      <a:pt x="252008" y="128350"/>
                    </a:lnTo>
                    <a:lnTo>
                      <a:pt x="287166" y="45573"/>
                    </a:lnTo>
                    <a:cubicBezTo>
                      <a:pt x="307035" y="16228"/>
                      <a:pt x="328879" y="0"/>
                      <a:pt x="351809" y="0"/>
                    </a:cubicBezTo>
                    <a:lnTo>
                      <a:pt x="345471" y="117352"/>
                    </a:lnTo>
                    <a:lnTo>
                      <a:pt x="351826" y="99042"/>
                    </a:lnTo>
                    <a:cubicBezTo>
                      <a:pt x="378331" y="36512"/>
                      <a:pt x="410283" y="0"/>
                      <a:pt x="444678" y="0"/>
                    </a:cubicBezTo>
                    <a:lnTo>
                      <a:pt x="438340" y="117352"/>
                    </a:lnTo>
                    <a:lnTo>
                      <a:pt x="444695" y="99042"/>
                    </a:lnTo>
                    <a:cubicBezTo>
                      <a:pt x="471200" y="36512"/>
                      <a:pt x="503152" y="0"/>
                      <a:pt x="537547" y="0"/>
                    </a:cubicBezTo>
                    <a:cubicBezTo>
                      <a:pt x="509868" y="380575"/>
                      <a:pt x="509868" y="779273"/>
                      <a:pt x="537547" y="1159848"/>
                    </a:cubicBezTo>
                    <a:close/>
                  </a:path>
                </a:pathLst>
              </a:custGeom>
              <a:solidFill>
                <a:sysClr val="windowText" lastClr="000000"/>
              </a:soli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154" name="フリーフォーム: 図形 153">
                <a:extLst>
                  <a:ext uri="{FF2B5EF4-FFF2-40B4-BE49-F238E27FC236}">
                    <a16:creationId xmlns:a16="http://schemas.microsoft.com/office/drawing/2014/main" id="{EF944D55-CBA2-4218-9C16-4C73F61607BD}"/>
                  </a:ext>
                </a:extLst>
              </p:cNvPr>
              <p:cNvSpPr/>
              <p:nvPr/>
            </p:nvSpPr>
            <p:spPr>
              <a:xfrm rot="1152697">
                <a:off x="7485862" y="6057314"/>
                <a:ext cx="962196" cy="702171"/>
              </a:xfrm>
              <a:custGeom>
                <a:avLst/>
                <a:gdLst>
                  <a:gd name="connsiteX0" fmla="*/ 533007 w 1066015"/>
                  <a:gd name="connsiteY0" fmla="*/ 0 h 494004"/>
                  <a:gd name="connsiteX1" fmla="*/ 1045686 w 1066015"/>
                  <a:gd name="connsiteY1" fmla="*/ 207093 h 494004"/>
                  <a:gd name="connsiteX2" fmla="*/ 1066015 w 1066015"/>
                  <a:gd name="connsiteY2" fmla="*/ 247002 h 494004"/>
                  <a:gd name="connsiteX3" fmla="*/ 1045686 w 1066015"/>
                  <a:gd name="connsiteY3" fmla="*/ 286911 h 494004"/>
                  <a:gd name="connsiteX4" fmla="*/ 533007 w 1066015"/>
                  <a:gd name="connsiteY4" fmla="*/ 494004 h 494004"/>
                  <a:gd name="connsiteX5" fmla="*/ 20328 w 1066015"/>
                  <a:gd name="connsiteY5" fmla="*/ 286911 h 494004"/>
                  <a:gd name="connsiteX6" fmla="*/ 0 w 1066015"/>
                  <a:gd name="connsiteY6" fmla="*/ 247002 h 494004"/>
                  <a:gd name="connsiteX7" fmla="*/ 20328 w 1066015"/>
                  <a:gd name="connsiteY7" fmla="*/ 207093 h 494004"/>
                  <a:gd name="connsiteX8" fmla="*/ 533007 w 1066015"/>
                  <a:gd name="connsiteY8" fmla="*/ 0 h 49400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1066015" h="494004">
                    <a:moveTo>
                      <a:pt x="533007" y="0"/>
                    </a:moveTo>
                    <a:cubicBezTo>
                      <a:pt x="763477" y="0"/>
                      <a:pt x="961219" y="85393"/>
                      <a:pt x="1045686" y="207093"/>
                    </a:cubicBezTo>
                    <a:lnTo>
                      <a:pt x="1066015" y="247002"/>
                    </a:lnTo>
                    <a:lnTo>
                      <a:pt x="1045686" y="286911"/>
                    </a:lnTo>
                    <a:cubicBezTo>
                      <a:pt x="961219" y="408611"/>
                      <a:pt x="763477" y="494004"/>
                      <a:pt x="533007" y="494004"/>
                    </a:cubicBezTo>
                    <a:cubicBezTo>
                      <a:pt x="302538" y="494004"/>
                      <a:pt x="104795" y="408611"/>
                      <a:pt x="20328" y="286911"/>
                    </a:cubicBezTo>
                    <a:lnTo>
                      <a:pt x="0" y="247002"/>
                    </a:lnTo>
                    <a:lnTo>
                      <a:pt x="20328" y="207093"/>
                    </a:lnTo>
                    <a:cubicBezTo>
                      <a:pt x="104795" y="85393"/>
                      <a:pt x="302538" y="0"/>
                      <a:pt x="533007" y="0"/>
                    </a:cubicBezTo>
                    <a:close/>
                  </a:path>
                </a:pathLst>
              </a:custGeom>
              <a:solidFill>
                <a:sysClr val="windowText" lastClr="000000"/>
              </a:soli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</p:grpSp>
      </p:grpSp>
      <p:grpSp>
        <p:nvGrpSpPr>
          <p:cNvPr id="181" name="グループ化 180">
            <a:extLst>
              <a:ext uri="{FF2B5EF4-FFF2-40B4-BE49-F238E27FC236}">
                <a16:creationId xmlns:a16="http://schemas.microsoft.com/office/drawing/2014/main" id="{49F912F5-17F9-429A-9744-C1E90D467C93}"/>
              </a:ext>
            </a:extLst>
          </p:cNvPr>
          <p:cNvGrpSpPr/>
          <p:nvPr/>
        </p:nvGrpSpPr>
        <p:grpSpPr>
          <a:xfrm flipH="1">
            <a:off x="374180" y="7127571"/>
            <a:ext cx="2200048" cy="2537526"/>
            <a:chOff x="-120906" y="-368712"/>
            <a:chExt cx="2955511" cy="3408874"/>
          </a:xfrm>
        </p:grpSpPr>
        <p:sp>
          <p:nvSpPr>
            <p:cNvPr id="182" name="フリーフォーム: 図形 181">
              <a:extLst>
                <a:ext uri="{FF2B5EF4-FFF2-40B4-BE49-F238E27FC236}">
                  <a16:creationId xmlns:a16="http://schemas.microsoft.com/office/drawing/2014/main" id="{8CCC1CA7-4277-44F9-9535-827E162895B8}"/>
                </a:ext>
              </a:extLst>
            </p:cNvPr>
            <p:cNvSpPr/>
            <p:nvPr/>
          </p:nvSpPr>
          <p:spPr>
            <a:xfrm>
              <a:off x="935672" y="888028"/>
              <a:ext cx="509299" cy="446667"/>
            </a:xfrm>
            <a:custGeom>
              <a:avLst/>
              <a:gdLst>
                <a:gd name="connsiteX0" fmla="*/ 43925 w 509299"/>
                <a:gd name="connsiteY0" fmla="*/ 0 h 446667"/>
                <a:gd name="connsiteX1" fmla="*/ 172250 w 509299"/>
                <a:gd name="connsiteY1" fmla="*/ 0 h 446667"/>
                <a:gd name="connsiteX2" fmla="*/ 216175 w 509299"/>
                <a:gd name="connsiteY2" fmla="*/ 43925 h 446667"/>
                <a:gd name="connsiteX3" fmla="*/ 216175 w 509299"/>
                <a:gd name="connsiteY3" fmla="*/ 87074 h 446667"/>
                <a:gd name="connsiteX4" fmla="*/ 212659 w 509299"/>
                <a:gd name="connsiteY4" fmla="*/ 95563 h 446667"/>
                <a:gd name="connsiteX5" fmla="*/ 486541 w 509299"/>
                <a:gd name="connsiteY5" fmla="*/ 316130 h 446667"/>
                <a:gd name="connsiteX6" fmla="*/ 487617 w 509299"/>
                <a:gd name="connsiteY6" fmla="*/ 419597 h 446667"/>
                <a:gd name="connsiteX7" fmla="*/ 373599 w 509299"/>
                <a:gd name="connsiteY7" fmla="*/ 430099 h 446667"/>
                <a:gd name="connsiteX8" fmla="*/ 119715 w 509299"/>
                <a:gd name="connsiteY8" fmla="*/ 139430 h 446667"/>
                <a:gd name="connsiteX9" fmla="*/ 124473 w 509299"/>
                <a:gd name="connsiteY9" fmla="*/ 134135 h 446667"/>
                <a:gd name="connsiteX10" fmla="*/ 47061 w 509299"/>
                <a:gd name="connsiteY10" fmla="*/ 134135 h 446667"/>
                <a:gd name="connsiteX11" fmla="*/ 0 w 509299"/>
                <a:gd name="connsiteY11" fmla="*/ 87074 h 446667"/>
                <a:gd name="connsiteX12" fmla="*/ 0 w 509299"/>
                <a:gd name="connsiteY12" fmla="*/ 43925 h 446667"/>
                <a:gd name="connsiteX13" fmla="*/ 43925 w 509299"/>
                <a:gd name="connsiteY13" fmla="*/ 0 h 446667"/>
                <a:gd name="connsiteX0" fmla="*/ 43925 w 509299"/>
                <a:gd name="connsiteY0" fmla="*/ 0 h 446667"/>
                <a:gd name="connsiteX1" fmla="*/ 172250 w 509299"/>
                <a:gd name="connsiteY1" fmla="*/ 0 h 446667"/>
                <a:gd name="connsiteX2" fmla="*/ 216175 w 509299"/>
                <a:gd name="connsiteY2" fmla="*/ 43925 h 446667"/>
                <a:gd name="connsiteX3" fmla="*/ 216175 w 509299"/>
                <a:gd name="connsiteY3" fmla="*/ 87074 h 446667"/>
                <a:gd name="connsiteX4" fmla="*/ 212659 w 509299"/>
                <a:gd name="connsiteY4" fmla="*/ 95563 h 446667"/>
                <a:gd name="connsiteX5" fmla="*/ 486541 w 509299"/>
                <a:gd name="connsiteY5" fmla="*/ 316130 h 446667"/>
                <a:gd name="connsiteX6" fmla="*/ 487617 w 509299"/>
                <a:gd name="connsiteY6" fmla="*/ 419597 h 446667"/>
                <a:gd name="connsiteX7" fmla="*/ 373599 w 509299"/>
                <a:gd name="connsiteY7" fmla="*/ 430099 h 446667"/>
                <a:gd name="connsiteX8" fmla="*/ 119715 w 509299"/>
                <a:gd name="connsiteY8" fmla="*/ 139430 h 446667"/>
                <a:gd name="connsiteX9" fmla="*/ 47061 w 509299"/>
                <a:gd name="connsiteY9" fmla="*/ 134135 h 446667"/>
                <a:gd name="connsiteX10" fmla="*/ 0 w 509299"/>
                <a:gd name="connsiteY10" fmla="*/ 87074 h 446667"/>
                <a:gd name="connsiteX11" fmla="*/ 0 w 509299"/>
                <a:gd name="connsiteY11" fmla="*/ 43925 h 446667"/>
                <a:gd name="connsiteX12" fmla="*/ 43925 w 509299"/>
                <a:gd name="connsiteY12" fmla="*/ 0 h 44666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</a:cxnLst>
              <a:rect l="l" t="t" r="r" b="b"/>
              <a:pathLst>
                <a:path w="509299" h="446667">
                  <a:moveTo>
                    <a:pt x="43925" y="0"/>
                  </a:moveTo>
                  <a:lnTo>
                    <a:pt x="172250" y="0"/>
                  </a:lnTo>
                  <a:cubicBezTo>
                    <a:pt x="196509" y="0"/>
                    <a:pt x="216175" y="19666"/>
                    <a:pt x="216175" y="43925"/>
                  </a:cubicBezTo>
                  <a:lnTo>
                    <a:pt x="216175" y="87074"/>
                  </a:lnTo>
                  <a:lnTo>
                    <a:pt x="212659" y="95563"/>
                  </a:lnTo>
                  <a:lnTo>
                    <a:pt x="486541" y="316130"/>
                  </a:lnTo>
                  <a:cubicBezTo>
                    <a:pt x="516187" y="343134"/>
                    <a:pt x="517206" y="389872"/>
                    <a:pt x="487617" y="419597"/>
                  </a:cubicBezTo>
                  <a:cubicBezTo>
                    <a:pt x="458027" y="449324"/>
                    <a:pt x="403244" y="457102"/>
                    <a:pt x="373599" y="430099"/>
                  </a:cubicBezTo>
                  <a:lnTo>
                    <a:pt x="119715" y="139430"/>
                  </a:lnTo>
                  <a:lnTo>
                    <a:pt x="47061" y="134135"/>
                  </a:lnTo>
                  <a:cubicBezTo>
                    <a:pt x="21070" y="134135"/>
                    <a:pt x="0" y="113065"/>
                    <a:pt x="0" y="87074"/>
                  </a:cubicBezTo>
                  <a:lnTo>
                    <a:pt x="0" y="43925"/>
                  </a:lnTo>
                  <a:cubicBezTo>
                    <a:pt x="0" y="19666"/>
                    <a:pt x="19666" y="0"/>
                    <a:pt x="43925" y="0"/>
                  </a:cubicBezTo>
                  <a:close/>
                </a:path>
              </a:pathLst>
            </a:custGeom>
            <a:solidFill>
              <a:srgbClr val="ED7D31">
                <a:lumMod val="60000"/>
                <a:lumOff val="40000"/>
              </a:srgbClr>
            </a:solidFill>
            <a:ln w="1905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wrap="square" rtlCol="0" anchor="ctr">
              <a:noAutofit/>
            </a:bodyPr>
            <a:lstStyle/>
            <a:p>
              <a:pPr marL="0" marR="0" lvl="0" indent="0" algn="ctr" defTabSz="4572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sp>
          <p:nvSpPr>
            <p:cNvPr id="183" name="四角形: 上の 2 つの角を丸める 36">
              <a:extLst>
                <a:ext uri="{FF2B5EF4-FFF2-40B4-BE49-F238E27FC236}">
                  <a16:creationId xmlns:a16="http://schemas.microsoft.com/office/drawing/2014/main" id="{267114D9-B1E7-4CE2-982B-C44233919A2B}"/>
                </a:ext>
              </a:extLst>
            </p:cNvPr>
            <p:cNvSpPr/>
            <p:nvPr/>
          </p:nvSpPr>
          <p:spPr>
            <a:xfrm rot="2700000">
              <a:off x="1310896" y="1045842"/>
              <a:ext cx="236208" cy="368458"/>
            </a:xfrm>
            <a:custGeom>
              <a:avLst/>
              <a:gdLst>
                <a:gd name="connsiteX0" fmla="*/ 118104 w 236207"/>
                <a:gd name="connsiteY0" fmla="*/ 0 h 486562"/>
                <a:gd name="connsiteX1" fmla="*/ 118104 w 236207"/>
                <a:gd name="connsiteY1" fmla="*/ 0 h 486562"/>
                <a:gd name="connsiteX2" fmla="*/ 236208 w 236207"/>
                <a:gd name="connsiteY2" fmla="*/ 118104 h 486562"/>
                <a:gd name="connsiteX3" fmla="*/ 236207 w 236207"/>
                <a:gd name="connsiteY3" fmla="*/ 486562 h 486562"/>
                <a:gd name="connsiteX4" fmla="*/ 236207 w 236207"/>
                <a:gd name="connsiteY4" fmla="*/ 486562 h 486562"/>
                <a:gd name="connsiteX5" fmla="*/ 0 w 236207"/>
                <a:gd name="connsiteY5" fmla="*/ 486562 h 486562"/>
                <a:gd name="connsiteX6" fmla="*/ 0 w 236207"/>
                <a:gd name="connsiteY6" fmla="*/ 486562 h 486562"/>
                <a:gd name="connsiteX7" fmla="*/ 0 w 236207"/>
                <a:gd name="connsiteY7" fmla="*/ 118104 h 486562"/>
                <a:gd name="connsiteX8" fmla="*/ 118104 w 236207"/>
                <a:gd name="connsiteY8" fmla="*/ 0 h 486562"/>
                <a:gd name="connsiteX0" fmla="*/ 118104 w 236208"/>
                <a:gd name="connsiteY0" fmla="*/ 0 h 486562"/>
                <a:gd name="connsiteX1" fmla="*/ 118104 w 236208"/>
                <a:gd name="connsiteY1" fmla="*/ 0 h 486562"/>
                <a:gd name="connsiteX2" fmla="*/ 236208 w 236208"/>
                <a:gd name="connsiteY2" fmla="*/ 118104 h 486562"/>
                <a:gd name="connsiteX3" fmla="*/ 236207 w 236208"/>
                <a:gd name="connsiteY3" fmla="*/ 486562 h 486562"/>
                <a:gd name="connsiteX4" fmla="*/ 236207 w 236208"/>
                <a:gd name="connsiteY4" fmla="*/ 486562 h 486562"/>
                <a:gd name="connsiteX5" fmla="*/ 0 w 236208"/>
                <a:gd name="connsiteY5" fmla="*/ 486562 h 486562"/>
                <a:gd name="connsiteX6" fmla="*/ 0 w 236208"/>
                <a:gd name="connsiteY6" fmla="*/ 486562 h 486562"/>
                <a:gd name="connsiteX7" fmla="*/ 0 w 236208"/>
                <a:gd name="connsiteY7" fmla="*/ 118104 h 486562"/>
                <a:gd name="connsiteX8" fmla="*/ 209544 w 236208"/>
                <a:gd name="connsiteY8" fmla="*/ 91440 h 486562"/>
                <a:gd name="connsiteX0" fmla="*/ 118104 w 236208"/>
                <a:gd name="connsiteY0" fmla="*/ 0 h 486562"/>
                <a:gd name="connsiteX1" fmla="*/ 118104 w 236208"/>
                <a:gd name="connsiteY1" fmla="*/ 0 h 486562"/>
                <a:gd name="connsiteX2" fmla="*/ 236208 w 236208"/>
                <a:gd name="connsiteY2" fmla="*/ 118104 h 486562"/>
                <a:gd name="connsiteX3" fmla="*/ 236207 w 236208"/>
                <a:gd name="connsiteY3" fmla="*/ 486562 h 486562"/>
                <a:gd name="connsiteX4" fmla="*/ 236207 w 236208"/>
                <a:gd name="connsiteY4" fmla="*/ 486562 h 486562"/>
                <a:gd name="connsiteX5" fmla="*/ 0 w 236208"/>
                <a:gd name="connsiteY5" fmla="*/ 486562 h 486562"/>
                <a:gd name="connsiteX6" fmla="*/ 0 w 236208"/>
                <a:gd name="connsiteY6" fmla="*/ 486562 h 486562"/>
                <a:gd name="connsiteX7" fmla="*/ 0 w 236208"/>
                <a:gd name="connsiteY7" fmla="*/ 118104 h 486562"/>
                <a:gd name="connsiteX0" fmla="*/ 118104 w 236208"/>
                <a:gd name="connsiteY0" fmla="*/ 0 h 486562"/>
                <a:gd name="connsiteX1" fmla="*/ 236208 w 236208"/>
                <a:gd name="connsiteY1" fmla="*/ 118104 h 486562"/>
                <a:gd name="connsiteX2" fmla="*/ 236207 w 236208"/>
                <a:gd name="connsiteY2" fmla="*/ 486562 h 486562"/>
                <a:gd name="connsiteX3" fmla="*/ 236207 w 236208"/>
                <a:gd name="connsiteY3" fmla="*/ 486562 h 486562"/>
                <a:gd name="connsiteX4" fmla="*/ 0 w 236208"/>
                <a:gd name="connsiteY4" fmla="*/ 486562 h 486562"/>
                <a:gd name="connsiteX5" fmla="*/ 0 w 236208"/>
                <a:gd name="connsiteY5" fmla="*/ 486562 h 486562"/>
                <a:gd name="connsiteX6" fmla="*/ 0 w 236208"/>
                <a:gd name="connsiteY6" fmla="*/ 118104 h 486562"/>
                <a:gd name="connsiteX0" fmla="*/ 236208 w 236208"/>
                <a:gd name="connsiteY0" fmla="*/ 0 h 368458"/>
                <a:gd name="connsiteX1" fmla="*/ 236207 w 236208"/>
                <a:gd name="connsiteY1" fmla="*/ 368458 h 368458"/>
                <a:gd name="connsiteX2" fmla="*/ 236207 w 236208"/>
                <a:gd name="connsiteY2" fmla="*/ 368458 h 368458"/>
                <a:gd name="connsiteX3" fmla="*/ 0 w 236208"/>
                <a:gd name="connsiteY3" fmla="*/ 368458 h 368458"/>
                <a:gd name="connsiteX4" fmla="*/ 0 w 236208"/>
                <a:gd name="connsiteY4" fmla="*/ 368458 h 368458"/>
                <a:gd name="connsiteX5" fmla="*/ 0 w 236208"/>
                <a:gd name="connsiteY5" fmla="*/ 0 h 36845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236208" h="368458">
                  <a:moveTo>
                    <a:pt x="236208" y="0"/>
                  </a:moveTo>
                  <a:cubicBezTo>
                    <a:pt x="236208" y="122819"/>
                    <a:pt x="236207" y="245639"/>
                    <a:pt x="236207" y="368458"/>
                  </a:cubicBezTo>
                  <a:lnTo>
                    <a:pt x="236207" y="368458"/>
                  </a:lnTo>
                  <a:lnTo>
                    <a:pt x="0" y="368458"/>
                  </a:lnTo>
                  <a:lnTo>
                    <a:pt x="0" y="368458"/>
                  </a:lnTo>
                  <a:lnTo>
                    <a:pt x="0" y="0"/>
                  </a:lnTo>
                </a:path>
              </a:pathLst>
            </a:custGeom>
            <a:solidFill>
              <a:srgbClr val="FF6600"/>
            </a:solidFill>
            <a:ln w="1905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4572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grpSp>
          <p:nvGrpSpPr>
            <p:cNvPr id="184" name="グループ化 183">
              <a:extLst>
                <a:ext uri="{FF2B5EF4-FFF2-40B4-BE49-F238E27FC236}">
                  <a16:creationId xmlns:a16="http://schemas.microsoft.com/office/drawing/2014/main" id="{467C1EE6-9E70-4DA3-B69E-5E6F93F6786A}"/>
                </a:ext>
              </a:extLst>
            </p:cNvPr>
            <p:cNvGrpSpPr/>
            <p:nvPr/>
          </p:nvGrpSpPr>
          <p:grpSpPr>
            <a:xfrm rot="20700000">
              <a:off x="1099740" y="1841622"/>
              <a:ext cx="351331" cy="680466"/>
              <a:chOff x="1042107" y="1854931"/>
              <a:chExt cx="351331" cy="680466"/>
            </a:xfrm>
          </p:grpSpPr>
          <p:sp>
            <p:nvSpPr>
              <p:cNvPr id="233" name="台形 329">
                <a:extLst>
                  <a:ext uri="{FF2B5EF4-FFF2-40B4-BE49-F238E27FC236}">
                    <a16:creationId xmlns:a16="http://schemas.microsoft.com/office/drawing/2014/main" id="{6CB07CA9-F911-4BFC-83EA-D5CB9EE3B4D4}"/>
                  </a:ext>
                </a:extLst>
              </p:cNvPr>
              <p:cNvSpPr/>
              <p:nvPr/>
            </p:nvSpPr>
            <p:spPr>
              <a:xfrm rot="10800000">
                <a:off x="1171451" y="1854931"/>
                <a:ext cx="221987" cy="544249"/>
              </a:xfrm>
              <a:custGeom>
                <a:avLst/>
                <a:gdLst>
                  <a:gd name="connsiteX0" fmla="*/ 0 w 199873"/>
                  <a:gd name="connsiteY0" fmla="*/ 536012 h 536012"/>
                  <a:gd name="connsiteX1" fmla="*/ 37780 w 199873"/>
                  <a:gd name="connsiteY1" fmla="*/ 0 h 536012"/>
                  <a:gd name="connsiteX2" fmla="*/ 162093 w 199873"/>
                  <a:gd name="connsiteY2" fmla="*/ 0 h 536012"/>
                  <a:gd name="connsiteX3" fmla="*/ 199873 w 199873"/>
                  <a:gd name="connsiteY3" fmla="*/ 536012 h 536012"/>
                  <a:gd name="connsiteX4" fmla="*/ 0 w 199873"/>
                  <a:gd name="connsiteY4" fmla="*/ 536012 h 536012"/>
                  <a:gd name="connsiteX0" fmla="*/ 0 w 207595"/>
                  <a:gd name="connsiteY0" fmla="*/ 536012 h 552394"/>
                  <a:gd name="connsiteX1" fmla="*/ 37780 w 207595"/>
                  <a:gd name="connsiteY1" fmla="*/ 0 h 552394"/>
                  <a:gd name="connsiteX2" fmla="*/ 162093 w 207595"/>
                  <a:gd name="connsiteY2" fmla="*/ 0 h 552394"/>
                  <a:gd name="connsiteX3" fmla="*/ 199873 w 207595"/>
                  <a:gd name="connsiteY3" fmla="*/ 536012 h 552394"/>
                  <a:gd name="connsiteX4" fmla="*/ 0 w 207595"/>
                  <a:gd name="connsiteY4" fmla="*/ 536012 h 552394"/>
                  <a:gd name="connsiteX0" fmla="*/ 0 w 212786"/>
                  <a:gd name="connsiteY0" fmla="*/ 536012 h 539200"/>
                  <a:gd name="connsiteX1" fmla="*/ 37780 w 212786"/>
                  <a:gd name="connsiteY1" fmla="*/ 0 h 539200"/>
                  <a:gd name="connsiteX2" fmla="*/ 162093 w 212786"/>
                  <a:gd name="connsiteY2" fmla="*/ 0 h 539200"/>
                  <a:gd name="connsiteX3" fmla="*/ 205626 w 212786"/>
                  <a:gd name="connsiteY3" fmla="*/ 514545 h 539200"/>
                  <a:gd name="connsiteX4" fmla="*/ 0 w 212786"/>
                  <a:gd name="connsiteY4" fmla="*/ 536012 h 539200"/>
                  <a:gd name="connsiteX0" fmla="*/ 0 w 221987"/>
                  <a:gd name="connsiteY0" fmla="*/ 536012 h 544249"/>
                  <a:gd name="connsiteX1" fmla="*/ 37780 w 221987"/>
                  <a:gd name="connsiteY1" fmla="*/ 0 h 544249"/>
                  <a:gd name="connsiteX2" fmla="*/ 162093 w 221987"/>
                  <a:gd name="connsiteY2" fmla="*/ 0 h 544249"/>
                  <a:gd name="connsiteX3" fmla="*/ 205626 w 221987"/>
                  <a:gd name="connsiteY3" fmla="*/ 514545 h 544249"/>
                  <a:gd name="connsiteX4" fmla="*/ 0 w 221987"/>
                  <a:gd name="connsiteY4" fmla="*/ 536012 h 54424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21987" h="544249">
                    <a:moveTo>
                      <a:pt x="0" y="536012"/>
                    </a:moveTo>
                    <a:lnTo>
                      <a:pt x="37780" y="0"/>
                    </a:lnTo>
                    <a:lnTo>
                      <a:pt x="162093" y="0"/>
                    </a:lnTo>
                    <a:cubicBezTo>
                      <a:pt x="174686" y="178671"/>
                      <a:pt x="256152" y="464215"/>
                      <a:pt x="205626" y="514545"/>
                    </a:cubicBezTo>
                    <a:cubicBezTo>
                      <a:pt x="155100" y="564875"/>
                      <a:pt x="66624" y="536012"/>
                      <a:pt x="0" y="536012"/>
                    </a:cubicBezTo>
                    <a:close/>
                  </a:path>
                </a:pathLst>
              </a:custGeom>
              <a:solidFill>
                <a:srgbClr val="ED7D31">
                  <a:lumMod val="60000"/>
                  <a:lumOff val="40000"/>
                </a:srgbClr>
              </a:soli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234" name="フリーフォーム: 図形 233">
                <a:extLst>
                  <a:ext uri="{FF2B5EF4-FFF2-40B4-BE49-F238E27FC236}">
                    <a16:creationId xmlns:a16="http://schemas.microsoft.com/office/drawing/2014/main" id="{DA31194F-99E6-41BD-B7F2-966E4187646E}"/>
                  </a:ext>
                </a:extLst>
              </p:cNvPr>
              <p:cNvSpPr/>
              <p:nvPr/>
            </p:nvSpPr>
            <p:spPr>
              <a:xfrm>
                <a:off x="1042107" y="2363108"/>
                <a:ext cx="343610" cy="172289"/>
              </a:xfrm>
              <a:custGeom>
                <a:avLst/>
                <a:gdLst>
                  <a:gd name="connsiteX0" fmla="*/ 92869 w 415554"/>
                  <a:gd name="connsiteY0" fmla="*/ 0 h 185737"/>
                  <a:gd name="connsiteX1" fmla="*/ 203774 w 415554"/>
                  <a:gd name="connsiteY1" fmla="*/ 0 h 185737"/>
                  <a:gd name="connsiteX2" fmla="*/ 220940 w 415554"/>
                  <a:gd name="connsiteY2" fmla="*/ 0 h 185737"/>
                  <a:gd name="connsiteX3" fmla="*/ 233621 w 415554"/>
                  <a:gd name="connsiteY3" fmla="*/ 10297 h 185737"/>
                  <a:gd name="connsiteX4" fmla="*/ 308980 w 415554"/>
                  <a:gd name="connsiteY4" fmla="*/ 27384 h 185737"/>
                  <a:gd name="connsiteX5" fmla="*/ 384339 w 415554"/>
                  <a:gd name="connsiteY5" fmla="*/ 10297 h 185737"/>
                  <a:gd name="connsiteX6" fmla="*/ 386521 w 415554"/>
                  <a:gd name="connsiteY6" fmla="*/ 8525 h 185737"/>
                  <a:gd name="connsiteX7" fmla="*/ 398771 w 415554"/>
                  <a:gd name="connsiteY7" fmla="*/ 16784 h 185737"/>
                  <a:gd name="connsiteX8" fmla="*/ 415554 w 415554"/>
                  <a:gd name="connsiteY8" fmla="*/ 57302 h 185737"/>
                  <a:gd name="connsiteX9" fmla="*/ 415554 w 415554"/>
                  <a:gd name="connsiteY9" fmla="*/ 162026 h 185737"/>
                  <a:gd name="connsiteX10" fmla="*/ 391843 w 415554"/>
                  <a:gd name="connsiteY10" fmla="*/ 185737 h 185737"/>
                  <a:gd name="connsiteX11" fmla="*/ 345384 w 415554"/>
                  <a:gd name="connsiteY11" fmla="*/ 185737 h 185737"/>
                  <a:gd name="connsiteX12" fmla="*/ 170183 w 415554"/>
                  <a:gd name="connsiteY12" fmla="*/ 185737 h 185737"/>
                  <a:gd name="connsiteX13" fmla="*/ 40379 w 415554"/>
                  <a:gd name="connsiteY13" fmla="*/ 185737 h 185737"/>
                  <a:gd name="connsiteX14" fmla="*/ 0 w 415554"/>
                  <a:gd name="connsiteY14" fmla="*/ 145358 h 185737"/>
                  <a:gd name="connsiteX15" fmla="*/ 0 w 415554"/>
                  <a:gd name="connsiteY15" fmla="*/ 92869 h 185737"/>
                  <a:gd name="connsiteX16" fmla="*/ 92869 w 415554"/>
                  <a:gd name="connsiteY16" fmla="*/ 0 h 185737"/>
                  <a:gd name="connsiteX0" fmla="*/ 92869 w 415554"/>
                  <a:gd name="connsiteY0" fmla="*/ 796 h 186533"/>
                  <a:gd name="connsiteX1" fmla="*/ 93896 w 415554"/>
                  <a:gd name="connsiteY1" fmla="*/ 0 h 186533"/>
                  <a:gd name="connsiteX2" fmla="*/ 203774 w 415554"/>
                  <a:gd name="connsiteY2" fmla="*/ 796 h 186533"/>
                  <a:gd name="connsiteX3" fmla="*/ 220940 w 415554"/>
                  <a:gd name="connsiteY3" fmla="*/ 796 h 186533"/>
                  <a:gd name="connsiteX4" fmla="*/ 233621 w 415554"/>
                  <a:gd name="connsiteY4" fmla="*/ 11093 h 186533"/>
                  <a:gd name="connsiteX5" fmla="*/ 308980 w 415554"/>
                  <a:gd name="connsiteY5" fmla="*/ 28180 h 186533"/>
                  <a:gd name="connsiteX6" fmla="*/ 384339 w 415554"/>
                  <a:gd name="connsiteY6" fmla="*/ 11093 h 186533"/>
                  <a:gd name="connsiteX7" fmla="*/ 386521 w 415554"/>
                  <a:gd name="connsiteY7" fmla="*/ 9321 h 186533"/>
                  <a:gd name="connsiteX8" fmla="*/ 398771 w 415554"/>
                  <a:gd name="connsiteY8" fmla="*/ 17580 h 186533"/>
                  <a:gd name="connsiteX9" fmla="*/ 415554 w 415554"/>
                  <a:gd name="connsiteY9" fmla="*/ 58098 h 186533"/>
                  <a:gd name="connsiteX10" fmla="*/ 415554 w 415554"/>
                  <a:gd name="connsiteY10" fmla="*/ 162822 h 186533"/>
                  <a:gd name="connsiteX11" fmla="*/ 391843 w 415554"/>
                  <a:gd name="connsiteY11" fmla="*/ 186533 h 186533"/>
                  <a:gd name="connsiteX12" fmla="*/ 345384 w 415554"/>
                  <a:gd name="connsiteY12" fmla="*/ 186533 h 186533"/>
                  <a:gd name="connsiteX13" fmla="*/ 170183 w 415554"/>
                  <a:gd name="connsiteY13" fmla="*/ 186533 h 186533"/>
                  <a:gd name="connsiteX14" fmla="*/ 40379 w 415554"/>
                  <a:gd name="connsiteY14" fmla="*/ 186533 h 186533"/>
                  <a:gd name="connsiteX15" fmla="*/ 0 w 415554"/>
                  <a:gd name="connsiteY15" fmla="*/ 146154 h 186533"/>
                  <a:gd name="connsiteX16" fmla="*/ 0 w 415554"/>
                  <a:gd name="connsiteY16" fmla="*/ 93665 h 186533"/>
                  <a:gd name="connsiteX17" fmla="*/ 92869 w 415554"/>
                  <a:gd name="connsiteY17" fmla="*/ 796 h 186533"/>
                  <a:gd name="connsiteX0" fmla="*/ 0 w 415554"/>
                  <a:gd name="connsiteY0" fmla="*/ 93665 h 186533"/>
                  <a:gd name="connsiteX1" fmla="*/ 93896 w 415554"/>
                  <a:gd name="connsiteY1" fmla="*/ 0 h 186533"/>
                  <a:gd name="connsiteX2" fmla="*/ 203774 w 415554"/>
                  <a:gd name="connsiteY2" fmla="*/ 796 h 186533"/>
                  <a:gd name="connsiteX3" fmla="*/ 220940 w 415554"/>
                  <a:gd name="connsiteY3" fmla="*/ 796 h 186533"/>
                  <a:gd name="connsiteX4" fmla="*/ 233621 w 415554"/>
                  <a:gd name="connsiteY4" fmla="*/ 11093 h 186533"/>
                  <a:gd name="connsiteX5" fmla="*/ 308980 w 415554"/>
                  <a:gd name="connsiteY5" fmla="*/ 28180 h 186533"/>
                  <a:gd name="connsiteX6" fmla="*/ 384339 w 415554"/>
                  <a:gd name="connsiteY6" fmla="*/ 11093 h 186533"/>
                  <a:gd name="connsiteX7" fmla="*/ 386521 w 415554"/>
                  <a:gd name="connsiteY7" fmla="*/ 9321 h 186533"/>
                  <a:gd name="connsiteX8" fmla="*/ 398771 w 415554"/>
                  <a:gd name="connsiteY8" fmla="*/ 17580 h 186533"/>
                  <a:gd name="connsiteX9" fmla="*/ 415554 w 415554"/>
                  <a:gd name="connsiteY9" fmla="*/ 58098 h 186533"/>
                  <a:gd name="connsiteX10" fmla="*/ 415554 w 415554"/>
                  <a:gd name="connsiteY10" fmla="*/ 162822 h 186533"/>
                  <a:gd name="connsiteX11" fmla="*/ 391843 w 415554"/>
                  <a:gd name="connsiteY11" fmla="*/ 186533 h 186533"/>
                  <a:gd name="connsiteX12" fmla="*/ 345384 w 415554"/>
                  <a:gd name="connsiteY12" fmla="*/ 186533 h 186533"/>
                  <a:gd name="connsiteX13" fmla="*/ 170183 w 415554"/>
                  <a:gd name="connsiteY13" fmla="*/ 186533 h 186533"/>
                  <a:gd name="connsiteX14" fmla="*/ 40379 w 415554"/>
                  <a:gd name="connsiteY14" fmla="*/ 186533 h 186533"/>
                  <a:gd name="connsiteX15" fmla="*/ 0 w 415554"/>
                  <a:gd name="connsiteY15" fmla="*/ 146154 h 186533"/>
                  <a:gd name="connsiteX16" fmla="*/ 0 w 415554"/>
                  <a:gd name="connsiteY16" fmla="*/ 93665 h 186533"/>
                  <a:gd name="connsiteX0" fmla="*/ 0 w 415554"/>
                  <a:gd name="connsiteY0" fmla="*/ 92869 h 185737"/>
                  <a:gd name="connsiteX1" fmla="*/ 203774 w 415554"/>
                  <a:gd name="connsiteY1" fmla="*/ 0 h 185737"/>
                  <a:gd name="connsiteX2" fmla="*/ 220940 w 415554"/>
                  <a:gd name="connsiteY2" fmla="*/ 0 h 185737"/>
                  <a:gd name="connsiteX3" fmla="*/ 233621 w 415554"/>
                  <a:gd name="connsiteY3" fmla="*/ 10297 h 185737"/>
                  <a:gd name="connsiteX4" fmla="*/ 308980 w 415554"/>
                  <a:gd name="connsiteY4" fmla="*/ 27384 h 185737"/>
                  <a:gd name="connsiteX5" fmla="*/ 384339 w 415554"/>
                  <a:gd name="connsiteY5" fmla="*/ 10297 h 185737"/>
                  <a:gd name="connsiteX6" fmla="*/ 386521 w 415554"/>
                  <a:gd name="connsiteY6" fmla="*/ 8525 h 185737"/>
                  <a:gd name="connsiteX7" fmla="*/ 398771 w 415554"/>
                  <a:gd name="connsiteY7" fmla="*/ 16784 h 185737"/>
                  <a:gd name="connsiteX8" fmla="*/ 415554 w 415554"/>
                  <a:gd name="connsiteY8" fmla="*/ 57302 h 185737"/>
                  <a:gd name="connsiteX9" fmla="*/ 415554 w 415554"/>
                  <a:gd name="connsiteY9" fmla="*/ 162026 h 185737"/>
                  <a:gd name="connsiteX10" fmla="*/ 391843 w 415554"/>
                  <a:gd name="connsiteY10" fmla="*/ 185737 h 185737"/>
                  <a:gd name="connsiteX11" fmla="*/ 345384 w 415554"/>
                  <a:gd name="connsiteY11" fmla="*/ 185737 h 185737"/>
                  <a:gd name="connsiteX12" fmla="*/ 170183 w 415554"/>
                  <a:gd name="connsiteY12" fmla="*/ 185737 h 185737"/>
                  <a:gd name="connsiteX13" fmla="*/ 40379 w 415554"/>
                  <a:gd name="connsiteY13" fmla="*/ 185737 h 185737"/>
                  <a:gd name="connsiteX14" fmla="*/ 0 w 415554"/>
                  <a:gd name="connsiteY14" fmla="*/ 145358 h 185737"/>
                  <a:gd name="connsiteX15" fmla="*/ 0 w 415554"/>
                  <a:gd name="connsiteY15" fmla="*/ 92869 h 185737"/>
                  <a:gd name="connsiteX0" fmla="*/ 0 w 415554"/>
                  <a:gd name="connsiteY0" fmla="*/ 145358 h 185737"/>
                  <a:gd name="connsiteX1" fmla="*/ 203774 w 415554"/>
                  <a:gd name="connsiteY1" fmla="*/ 0 h 185737"/>
                  <a:gd name="connsiteX2" fmla="*/ 220940 w 415554"/>
                  <a:gd name="connsiteY2" fmla="*/ 0 h 185737"/>
                  <a:gd name="connsiteX3" fmla="*/ 233621 w 415554"/>
                  <a:gd name="connsiteY3" fmla="*/ 10297 h 185737"/>
                  <a:gd name="connsiteX4" fmla="*/ 308980 w 415554"/>
                  <a:gd name="connsiteY4" fmla="*/ 27384 h 185737"/>
                  <a:gd name="connsiteX5" fmla="*/ 384339 w 415554"/>
                  <a:gd name="connsiteY5" fmla="*/ 10297 h 185737"/>
                  <a:gd name="connsiteX6" fmla="*/ 386521 w 415554"/>
                  <a:gd name="connsiteY6" fmla="*/ 8525 h 185737"/>
                  <a:gd name="connsiteX7" fmla="*/ 398771 w 415554"/>
                  <a:gd name="connsiteY7" fmla="*/ 16784 h 185737"/>
                  <a:gd name="connsiteX8" fmla="*/ 415554 w 415554"/>
                  <a:gd name="connsiteY8" fmla="*/ 57302 h 185737"/>
                  <a:gd name="connsiteX9" fmla="*/ 415554 w 415554"/>
                  <a:gd name="connsiteY9" fmla="*/ 162026 h 185737"/>
                  <a:gd name="connsiteX10" fmla="*/ 391843 w 415554"/>
                  <a:gd name="connsiteY10" fmla="*/ 185737 h 185737"/>
                  <a:gd name="connsiteX11" fmla="*/ 345384 w 415554"/>
                  <a:gd name="connsiteY11" fmla="*/ 185737 h 185737"/>
                  <a:gd name="connsiteX12" fmla="*/ 170183 w 415554"/>
                  <a:gd name="connsiteY12" fmla="*/ 185737 h 185737"/>
                  <a:gd name="connsiteX13" fmla="*/ 40379 w 415554"/>
                  <a:gd name="connsiteY13" fmla="*/ 185737 h 185737"/>
                  <a:gd name="connsiteX14" fmla="*/ 0 w 415554"/>
                  <a:gd name="connsiteY14" fmla="*/ 145358 h 18573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</a:cxnLst>
                <a:rect l="l" t="t" r="r" b="b"/>
                <a:pathLst>
                  <a:path w="415554" h="185737">
                    <a:moveTo>
                      <a:pt x="0" y="145358"/>
                    </a:moveTo>
                    <a:lnTo>
                      <a:pt x="203774" y="0"/>
                    </a:lnTo>
                    <a:lnTo>
                      <a:pt x="220940" y="0"/>
                    </a:lnTo>
                    <a:lnTo>
                      <a:pt x="233621" y="10297"/>
                    </a:lnTo>
                    <a:cubicBezTo>
                      <a:pt x="252907" y="20854"/>
                      <a:pt x="279551" y="27384"/>
                      <a:pt x="308980" y="27384"/>
                    </a:cubicBezTo>
                    <a:cubicBezTo>
                      <a:pt x="338410" y="27384"/>
                      <a:pt x="365053" y="20854"/>
                      <a:pt x="384339" y="10297"/>
                    </a:cubicBezTo>
                    <a:lnTo>
                      <a:pt x="386521" y="8525"/>
                    </a:lnTo>
                    <a:lnTo>
                      <a:pt x="398771" y="16784"/>
                    </a:lnTo>
                    <a:cubicBezTo>
                      <a:pt x="409140" y="27153"/>
                      <a:pt x="415554" y="41479"/>
                      <a:pt x="415554" y="57302"/>
                    </a:cubicBezTo>
                    <a:lnTo>
                      <a:pt x="415554" y="162026"/>
                    </a:lnTo>
                    <a:cubicBezTo>
                      <a:pt x="415554" y="175121"/>
                      <a:pt x="404938" y="185737"/>
                      <a:pt x="391843" y="185737"/>
                    </a:cubicBezTo>
                    <a:lnTo>
                      <a:pt x="345384" y="185737"/>
                    </a:lnTo>
                    <a:lnTo>
                      <a:pt x="170183" y="185737"/>
                    </a:lnTo>
                    <a:lnTo>
                      <a:pt x="40379" y="185737"/>
                    </a:lnTo>
                    <a:cubicBezTo>
                      <a:pt x="18078" y="185737"/>
                      <a:pt x="0" y="167659"/>
                      <a:pt x="0" y="145358"/>
                    </a:cubicBezTo>
                    <a:close/>
                  </a:path>
                </a:pathLst>
              </a:custGeom>
              <a:solidFill>
                <a:srgbClr val="ED7D31">
                  <a:lumMod val="50000"/>
                </a:srgbClr>
              </a:soli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</p:grpSp>
        <p:sp>
          <p:nvSpPr>
            <p:cNvPr id="185" name="台形 184">
              <a:extLst>
                <a:ext uri="{FF2B5EF4-FFF2-40B4-BE49-F238E27FC236}">
                  <a16:creationId xmlns:a16="http://schemas.microsoft.com/office/drawing/2014/main" id="{8BDBD12C-A942-4C1F-B449-8B6269655A3F}"/>
                </a:ext>
              </a:extLst>
            </p:cNvPr>
            <p:cNvSpPr/>
            <p:nvPr/>
          </p:nvSpPr>
          <p:spPr>
            <a:xfrm rot="3600000">
              <a:off x="1262155" y="1701037"/>
              <a:ext cx="409370" cy="450058"/>
            </a:xfrm>
            <a:prstGeom prst="trapezoid">
              <a:avLst>
                <a:gd name="adj" fmla="val 11146"/>
              </a:avLst>
            </a:prstGeom>
            <a:solidFill>
              <a:srgbClr val="FF3399"/>
            </a:solidFill>
            <a:ln w="1905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4572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sp>
          <p:nvSpPr>
            <p:cNvPr id="186" name="台形 185">
              <a:extLst>
                <a:ext uri="{FF2B5EF4-FFF2-40B4-BE49-F238E27FC236}">
                  <a16:creationId xmlns:a16="http://schemas.microsoft.com/office/drawing/2014/main" id="{E138C355-1621-4B9A-8327-846FFD9E9951}"/>
                </a:ext>
              </a:extLst>
            </p:cNvPr>
            <p:cNvSpPr/>
            <p:nvPr/>
          </p:nvSpPr>
          <p:spPr>
            <a:xfrm>
              <a:off x="1482573" y="763244"/>
              <a:ext cx="213144" cy="301624"/>
            </a:xfrm>
            <a:prstGeom prst="trapezoid">
              <a:avLst>
                <a:gd name="adj" fmla="val 13572"/>
              </a:avLst>
            </a:prstGeom>
            <a:solidFill>
              <a:srgbClr val="ED7D31">
                <a:lumMod val="40000"/>
                <a:lumOff val="60000"/>
              </a:srgbClr>
            </a:solidFill>
            <a:ln w="1905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4572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grpSp>
          <p:nvGrpSpPr>
            <p:cNvPr id="187" name="グループ化 186">
              <a:extLst>
                <a:ext uri="{FF2B5EF4-FFF2-40B4-BE49-F238E27FC236}">
                  <a16:creationId xmlns:a16="http://schemas.microsoft.com/office/drawing/2014/main" id="{BFDF7E3E-A8DC-413C-8380-63BB11FC2E05}"/>
                </a:ext>
              </a:extLst>
            </p:cNvPr>
            <p:cNvGrpSpPr/>
            <p:nvPr/>
          </p:nvGrpSpPr>
          <p:grpSpPr>
            <a:xfrm>
              <a:off x="-120906" y="1221710"/>
              <a:ext cx="2955511" cy="1818452"/>
              <a:chOff x="-120906" y="1221710"/>
              <a:chExt cx="2955511" cy="1818452"/>
            </a:xfrm>
          </p:grpSpPr>
          <p:grpSp>
            <p:nvGrpSpPr>
              <p:cNvPr id="215" name="グループ化 214">
                <a:extLst>
                  <a:ext uri="{FF2B5EF4-FFF2-40B4-BE49-F238E27FC236}">
                    <a16:creationId xmlns:a16="http://schemas.microsoft.com/office/drawing/2014/main" id="{621A394C-3DD6-448D-9591-48A9B561773B}"/>
                  </a:ext>
                </a:extLst>
              </p:cNvPr>
              <p:cNvGrpSpPr/>
              <p:nvPr/>
            </p:nvGrpSpPr>
            <p:grpSpPr>
              <a:xfrm flipH="1">
                <a:off x="-120906" y="1221710"/>
                <a:ext cx="2955511" cy="1818452"/>
                <a:chOff x="1481283" y="3596120"/>
                <a:chExt cx="2685187" cy="1652128"/>
              </a:xfrm>
            </p:grpSpPr>
            <p:sp>
              <p:nvSpPr>
                <p:cNvPr id="219" name="星: 32 pt 218">
                  <a:extLst>
                    <a:ext uri="{FF2B5EF4-FFF2-40B4-BE49-F238E27FC236}">
                      <a16:creationId xmlns:a16="http://schemas.microsoft.com/office/drawing/2014/main" id="{DCD13E75-B920-468B-8D98-3E581774FF54}"/>
                    </a:ext>
                  </a:extLst>
                </p:cNvPr>
                <p:cNvSpPr/>
                <p:nvPr/>
              </p:nvSpPr>
              <p:spPr bwMode="auto">
                <a:xfrm>
                  <a:off x="1656669" y="4338826"/>
                  <a:ext cx="737534" cy="737534"/>
                </a:xfrm>
                <a:prstGeom prst="star32">
                  <a:avLst>
                    <a:gd name="adj" fmla="val 5859"/>
                  </a:avLst>
                </a:prstGeom>
                <a:noFill/>
                <a:ln w="19050">
                  <a:solidFill>
                    <a:sysClr val="windowText" lastClr="000000">
                      <a:lumMod val="75000"/>
                      <a:lumOff val="25000"/>
                    </a:sysClr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</a:endParaRPr>
                </a:p>
              </p:txBody>
            </p:sp>
            <p:sp>
              <p:nvSpPr>
                <p:cNvPr id="220" name="星: 32 pt 219">
                  <a:extLst>
                    <a:ext uri="{FF2B5EF4-FFF2-40B4-BE49-F238E27FC236}">
                      <a16:creationId xmlns:a16="http://schemas.microsoft.com/office/drawing/2014/main" id="{1102141A-D8F0-4EFA-9CCD-DC6267EEF8F3}"/>
                    </a:ext>
                  </a:extLst>
                </p:cNvPr>
                <p:cNvSpPr/>
                <p:nvPr/>
              </p:nvSpPr>
              <p:spPr bwMode="auto">
                <a:xfrm>
                  <a:off x="3253725" y="4338826"/>
                  <a:ext cx="737534" cy="737534"/>
                </a:xfrm>
                <a:prstGeom prst="star32">
                  <a:avLst>
                    <a:gd name="adj" fmla="val 5859"/>
                  </a:avLst>
                </a:prstGeom>
                <a:noFill/>
                <a:ln w="19050">
                  <a:solidFill>
                    <a:sysClr val="windowText" lastClr="000000">
                      <a:lumMod val="75000"/>
                      <a:lumOff val="25000"/>
                    </a:sysClr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</a:endParaRPr>
                </a:p>
              </p:txBody>
            </p:sp>
            <p:sp>
              <p:nvSpPr>
                <p:cNvPr id="221" name="円: 塗りつぶしなし 220">
                  <a:extLst>
                    <a:ext uri="{FF2B5EF4-FFF2-40B4-BE49-F238E27FC236}">
                      <a16:creationId xmlns:a16="http://schemas.microsoft.com/office/drawing/2014/main" id="{944F77EC-F134-42E7-8064-9BDF53FAD6E7}"/>
                    </a:ext>
                  </a:extLst>
                </p:cNvPr>
                <p:cNvSpPr/>
                <p:nvPr/>
              </p:nvSpPr>
              <p:spPr bwMode="auto">
                <a:xfrm>
                  <a:off x="3180909" y="4273550"/>
                  <a:ext cx="876188" cy="876186"/>
                </a:xfrm>
                <a:prstGeom prst="donut">
                  <a:avLst>
                    <a:gd name="adj" fmla="val 8472"/>
                  </a:avLst>
                </a:prstGeom>
                <a:solidFill>
                  <a:sysClr val="window" lastClr="FFFFFF">
                    <a:lumMod val="75000"/>
                  </a:sysClr>
                </a:solidFill>
                <a:ln w="19050">
                  <a:solidFill>
                    <a:sysClr val="windowText" lastClr="000000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</a:endParaRPr>
                </a:p>
              </p:txBody>
            </p:sp>
            <p:sp>
              <p:nvSpPr>
                <p:cNvPr id="222" name="円: 塗りつぶしなし 221">
                  <a:extLst>
                    <a:ext uri="{FF2B5EF4-FFF2-40B4-BE49-F238E27FC236}">
                      <a16:creationId xmlns:a16="http://schemas.microsoft.com/office/drawing/2014/main" id="{8ACA1515-B313-4410-A1E9-891618CAE6A4}"/>
                    </a:ext>
                  </a:extLst>
                </p:cNvPr>
                <p:cNvSpPr/>
                <p:nvPr/>
              </p:nvSpPr>
              <p:spPr bwMode="auto">
                <a:xfrm>
                  <a:off x="3113680" y="4206321"/>
                  <a:ext cx="1010646" cy="1010644"/>
                </a:xfrm>
                <a:prstGeom prst="donut">
                  <a:avLst>
                    <a:gd name="adj" fmla="val 8472"/>
                  </a:avLst>
                </a:prstGeom>
                <a:solidFill>
                  <a:sysClr val="windowText" lastClr="000000"/>
                </a:solidFill>
                <a:ln w="19050">
                  <a:solidFill>
                    <a:sysClr val="windowText" lastClr="000000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</a:endParaRPr>
                </a:p>
              </p:txBody>
            </p:sp>
            <p:sp>
              <p:nvSpPr>
                <p:cNvPr id="223" name="アーチ 222">
                  <a:extLst>
                    <a:ext uri="{FF2B5EF4-FFF2-40B4-BE49-F238E27FC236}">
                      <a16:creationId xmlns:a16="http://schemas.microsoft.com/office/drawing/2014/main" id="{A0E8FF91-1FAE-429B-9D2E-7AFE99A51F1A}"/>
                    </a:ext>
                  </a:extLst>
                </p:cNvPr>
                <p:cNvSpPr/>
                <p:nvPr/>
              </p:nvSpPr>
              <p:spPr bwMode="auto">
                <a:xfrm>
                  <a:off x="3078733" y="4166938"/>
                  <a:ext cx="1081312" cy="1081310"/>
                </a:xfrm>
                <a:prstGeom prst="blockArc">
                  <a:avLst>
                    <a:gd name="adj1" fmla="val 11476450"/>
                    <a:gd name="adj2" fmla="val 18485845"/>
                    <a:gd name="adj3" fmla="val 6626"/>
                  </a:avLst>
                </a:prstGeom>
                <a:solidFill>
                  <a:srgbClr val="FF0000"/>
                </a:solidFill>
                <a:ln w="19050">
                  <a:solidFill>
                    <a:sysClr val="windowText" lastClr="000000"/>
                  </a:solidFill>
                  <a:round/>
                  <a:headEnd/>
                  <a:tailEnd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</a:endParaRPr>
                </a:p>
              </p:txBody>
            </p:sp>
            <p:sp>
              <p:nvSpPr>
                <p:cNvPr id="224" name="フリーフォーム: 図形 223">
                  <a:extLst>
                    <a:ext uri="{FF2B5EF4-FFF2-40B4-BE49-F238E27FC236}">
                      <a16:creationId xmlns:a16="http://schemas.microsoft.com/office/drawing/2014/main" id="{B345AD6C-7EDC-4A3F-8BBE-67138D7B59CA}"/>
                    </a:ext>
                  </a:extLst>
                </p:cNvPr>
                <p:cNvSpPr/>
                <p:nvPr/>
              </p:nvSpPr>
              <p:spPr bwMode="auto">
                <a:xfrm rot="20700000">
                  <a:off x="2639630" y="3600617"/>
                  <a:ext cx="880721" cy="1249379"/>
                </a:xfrm>
                <a:custGeom>
                  <a:avLst/>
                  <a:gdLst>
                    <a:gd name="connsiteX0" fmla="*/ 880721 w 880721"/>
                    <a:gd name="connsiteY0" fmla="*/ 0 h 1249379"/>
                    <a:gd name="connsiteX1" fmla="*/ 880721 w 880721"/>
                    <a:gd name="connsiteY1" fmla="*/ 1249379 h 1249379"/>
                    <a:gd name="connsiteX2" fmla="*/ 787656 w 880721"/>
                    <a:gd name="connsiteY2" fmla="*/ 1249379 h 1249379"/>
                    <a:gd name="connsiteX3" fmla="*/ 787656 w 880721"/>
                    <a:gd name="connsiteY3" fmla="*/ 536412 h 1249379"/>
                    <a:gd name="connsiteX4" fmla="*/ 64849 w 880721"/>
                    <a:gd name="connsiteY4" fmla="*/ 953725 h 1249379"/>
                    <a:gd name="connsiteX5" fmla="*/ 39539 w 880721"/>
                    <a:gd name="connsiteY5" fmla="*/ 946943 h 1249379"/>
                    <a:gd name="connsiteX6" fmla="*/ 2485 w 880721"/>
                    <a:gd name="connsiteY6" fmla="*/ 882764 h 1249379"/>
                    <a:gd name="connsiteX7" fmla="*/ 9266 w 880721"/>
                    <a:gd name="connsiteY7" fmla="*/ 857454 h 1249379"/>
                    <a:gd name="connsiteX8" fmla="*/ 787656 w 880721"/>
                    <a:gd name="connsiteY8" fmla="*/ 408050 h 1249379"/>
                    <a:gd name="connsiteX9" fmla="*/ 787656 w 880721"/>
                    <a:gd name="connsiteY9" fmla="*/ 0 h 1249379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</a:cxnLst>
                  <a:rect l="l" t="t" r="r" b="b"/>
                  <a:pathLst>
                    <a:path w="880721" h="1249379">
                      <a:moveTo>
                        <a:pt x="880721" y="0"/>
                      </a:moveTo>
                      <a:lnTo>
                        <a:pt x="880721" y="1249379"/>
                      </a:lnTo>
                      <a:lnTo>
                        <a:pt x="787656" y="1249379"/>
                      </a:lnTo>
                      <a:lnTo>
                        <a:pt x="787656" y="536412"/>
                      </a:lnTo>
                      <a:lnTo>
                        <a:pt x="64849" y="953725"/>
                      </a:lnTo>
                      <a:cubicBezTo>
                        <a:pt x="55986" y="958841"/>
                        <a:pt x="44655" y="955805"/>
                        <a:pt x="39539" y="946943"/>
                      </a:cubicBezTo>
                      <a:lnTo>
                        <a:pt x="2485" y="882764"/>
                      </a:lnTo>
                      <a:cubicBezTo>
                        <a:pt x="-2632" y="873902"/>
                        <a:pt x="404" y="862570"/>
                        <a:pt x="9266" y="857454"/>
                      </a:cubicBezTo>
                      <a:lnTo>
                        <a:pt x="787656" y="408050"/>
                      </a:lnTo>
                      <a:lnTo>
                        <a:pt x="787656" y="0"/>
                      </a:lnTo>
                      <a:close/>
                    </a:path>
                  </a:pathLst>
                </a:custGeom>
                <a:solidFill>
                  <a:srgbClr val="FF0000"/>
                </a:solidFill>
                <a:ln w="19050">
                  <a:solidFill>
                    <a:sysClr val="windowText" lastClr="000000"/>
                  </a:solidFill>
                  <a:round/>
                  <a:headEnd/>
                  <a:tailEnd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</a:endParaRPr>
                </a:p>
              </p:txBody>
            </p:sp>
            <p:sp>
              <p:nvSpPr>
                <p:cNvPr id="225" name="円: 塗りつぶしなし 224">
                  <a:extLst>
                    <a:ext uri="{FF2B5EF4-FFF2-40B4-BE49-F238E27FC236}">
                      <a16:creationId xmlns:a16="http://schemas.microsoft.com/office/drawing/2014/main" id="{1BD7A070-431E-446E-A70E-48B82FCFB656}"/>
                    </a:ext>
                  </a:extLst>
                </p:cNvPr>
                <p:cNvSpPr/>
                <p:nvPr/>
              </p:nvSpPr>
              <p:spPr bwMode="auto">
                <a:xfrm>
                  <a:off x="1584172" y="4273550"/>
                  <a:ext cx="876188" cy="876186"/>
                </a:xfrm>
                <a:prstGeom prst="donut">
                  <a:avLst>
                    <a:gd name="adj" fmla="val 8472"/>
                  </a:avLst>
                </a:prstGeom>
                <a:solidFill>
                  <a:sysClr val="window" lastClr="FFFFFF">
                    <a:lumMod val="75000"/>
                  </a:sysClr>
                </a:solidFill>
                <a:ln w="19050">
                  <a:solidFill>
                    <a:sysClr val="windowText" lastClr="000000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</a:endParaRPr>
                </a:p>
              </p:txBody>
            </p:sp>
            <p:sp>
              <p:nvSpPr>
                <p:cNvPr id="226" name="円: 塗りつぶしなし 225">
                  <a:extLst>
                    <a:ext uri="{FF2B5EF4-FFF2-40B4-BE49-F238E27FC236}">
                      <a16:creationId xmlns:a16="http://schemas.microsoft.com/office/drawing/2014/main" id="{FA0C1252-C3EC-4CD0-B790-C1282BBDB4BF}"/>
                    </a:ext>
                  </a:extLst>
                </p:cNvPr>
                <p:cNvSpPr/>
                <p:nvPr/>
              </p:nvSpPr>
              <p:spPr bwMode="auto">
                <a:xfrm>
                  <a:off x="1516943" y="4206321"/>
                  <a:ext cx="1010646" cy="1010644"/>
                </a:xfrm>
                <a:prstGeom prst="donut">
                  <a:avLst>
                    <a:gd name="adj" fmla="val 8472"/>
                  </a:avLst>
                </a:prstGeom>
                <a:solidFill>
                  <a:sysClr val="windowText" lastClr="000000"/>
                </a:solidFill>
                <a:ln w="19050">
                  <a:solidFill>
                    <a:sysClr val="windowText" lastClr="000000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</a:endParaRPr>
                </a:p>
              </p:txBody>
            </p:sp>
            <p:sp>
              <p:nvSpPr>
                <p:cNvPr id="227" name="四角形: 角を丸くする 226">
                  <a:extLst>
                    <a:ext uri="{FF2B5EF4-FFF2-40B4-BE49-F238E27FC236}">
                      <a16:creationId xmlns:a16="http://schemas.microsoft.com/office/drawing/2014/main" id="{E465003C-EA3F-4DA4-96F5-B7CE5C84FA65}"/>
                    </a:ext>
                  </a:extLst>
                </p:cNvPr>
                <p:cNvSpPr/>
                <p:nvPr/>
              </p:nvSpPr>
              <p:spPr bwMode="auto">
                <a:xfrm rot="20700000">
                  <a:off x="2563055" y="4220940"/>
                  <a:ext cx="80851" cy="460467"/>
                </a:xfrm>
                <a:prstGeom prst="roundRect">
                  <a:avLst/>
                </a:prstGeom>
                <a:solidFill>
                  <a:srgbClr val="0070C0"/>
                </a:solidFill>
                <a:ln w="19050">
                  <a:solidFill>
                    <a:sysClr val="windowText" lastClr="000000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</a:endParaRPr>
                </a:p>
              </p:txBody>
            </p:sp>
            <p:sp>
              <p:nvSpPr>
                <p:cNvPr id="228" name="四角形: 上の 2 つの角を丸める 227">
                  <a:extLst>
                    <a:ext uri="{FF2B5EF4-FFF2-40B4-BE49-F238E27FC236}">
                      <a16:creationId xmlns:a16="http://schemas.microsoft.com/office/drawing/2014/main" id="{CF331A31-A829-444B-9207-1A4638DEA3E0}"/>
                    </a:ext>
                  </a:extLst>
                </p:cNvPr>
                <p:cNvSpPr/>
                <p:nvPr/>
              </p:nvSpPr>
              <p:spPr bwMode="auto">
                <a:xfrm>
                  <a:off x="2369345" y="4145756"/>
                  <a:ext cx="348130" cy="111788"/>
                </a:xfrm>
                <a:prstGeom prst="round2SameRect">
                  <a:avLst>
                    <a:gd name="adj1" fmla="val 50000"/>
                    <a:gd name="adj2" fmla="val 21704"/>
                  </a:avLst>
                </a:prstGeom>
                <a:solidFill>
                  <a:sysClr val="windowText" lastClr="000000">
                    <a:lumMod val="50000"/>
                    <a:lumOff val="50000"/>
                  </a:sysClr>
                </a:solidFill>
                <a:ln w="19050">
                  <a:solidFill>
                    <a:sysClr val="windowText" lastClr="000000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</a:endParaRPr>
                </a:p>
              </p:txBody>
            </p:sp>
            <p:sp>
              <p:nvSpPr>
                <p:cNvPr id="229" name="台形 228">
                  <a:extLst>
                    <a:ext uri="{FF2B5EF4-FFF2-40B4-BE49-F238E27FC236}">
                      <a16:creationId xmlns:a16="http://schemas.microsoft.com/office/drawing/2014/main" id="{DC2CFC79-67C0-4E7F-810B-0D836D1916AF}"/>
                    </a:ext>
                  </a:extLst>
                </p:cNvPr>
                <p:cNvSpPr/>
                <p:nvPr/>
              </p:nvSpPr>
              <p:spPr bwMode="auto">
                <a:xfrm rot="10800000">
                  <a:off x="3417538" y="3596120"/>
                  <a:ext cx="748932" cy="546323"/>
                </a:xfrm>
                <a:prstGeom prst="trapezoid">
                  <a:avLst/>
                </a:prstGeom>
                <a:pattFill prst="dkVert">
                  <a:fgClr>
                    <a:sysClr val="window" lastClr="FFFFFF">
                      <a:lumMod val="50000"/>
                    </a:sysClr>
                  </a:fgClr>
                  <a:bgClr>
                    <a:sysClr val="window" lastClr="FFFFFF">
                      <a:lumMod val="85000"/>
                    </a:sysClr>
                  </a:bgClr>
                </a:pattFill>
                <a:ln w="19050">
                  <a:solidFill>
                    <a:sysClr val="windowText" lastClr="000000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</a:endParaRPr>
                </a:p>
              </p:txBody>
            </p:sp>
            <p:sp>
              <p:nvSpPr>
                <p:cNvPr id="230" name="アーチ 229">
                  <a:extLst>
                    <a:ext uri="{FF2B5EF4-FFF2-40B4-BE49-F238E27FC236}">
                      <a16:creationId xmlns:a16="http://schemas.microsoft.com/office/drawing/2014/main" id="{116F57F0-3C81-43A8-A760-B5A64FF25E10}"/>
                    </a:ext>
                  </a:extLst>
                </p:cNvPr>
                <p:cNvSpPr/>
                <p:nvPr/>
              </p:nvSpPr>
              <p:spPr bwMode="auto">
                <a:xfrm>
                  <a:off x="1481283" y="4166938"/>
                  <a:ext cx="1081312" cy="1081310"/>
                </a:xfrm>
                <a:prstGeom prst="blockArc">
                  <a:avLst>
                    <a:gd name="adj1" fmla="val 11476450"/>
                    <a:gd name="adj2" fmla="val 19396920"/>
                    <a:gd name="adj3" fmla="val 7273"/>
                  </a:avLst>
                </a:prstGeom>
                <a:solidFill>
                  <a:srgbClr val="FF0000"/>
                </a:solidFill>
                <a:ln w="19050">
                  <a:solidFill>
                    <a:sysClr val="windowText" lastClr="000000"/>
                  </a:solidFill>
                  <a:round/>
                  <a:headEnd/>
                  <a:tailEnd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</a:endParaRPr>
                </a:p>
              </p:txBody>
            </p:sp>
            <p:sp>
              <p:nvSpPr>
                <p:cNvPr id="231" name="四角形: 角を丸くする 230">
                  <a:extLst>
                    <a:ext uri="{FF2B5EF4-FFF2-40B4-BE49-F238E27FC236}">
                      <a16:creationId xmlns:a16="http://schemas.microsoft.com/office/drawing/2014/main" id="{EA157CA4-59B8-488A-8885-11ED7BE55BA9}"/>
                    </a:ext>
                  </a:extLst>
                </p:cNvPr>
                <p:cNvSpPr/>
                <p:nvPr/>
              </p:nvSpPr>
              <p:spPr bwMode="auto">
                <a:xfrm>
                  <a:off x="1514002" y="4156019"/>
                  <a:ext cx="755797" cy="50301"/>
                </a:xfrm>
                <a:prstGeom prst="roundRect">
                  <a:avLst/>
                </a:prstGeom>
                <a:solidFill>
                  <a:sysClr val="window" lastClr="FFFFFF">
                    <a:lumMod val="75000"/>
                  </a:sysClr>
                </a:solidFill>
                <a:ln w="19050">
                  <a:solidFill>
                    <a:sysClr val="windowText" lastClr="000000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</a:endParaRPr>
                </a:p>
              </p:txBody>
            </p:sp>
            <p:sp>
              <p:nvSpPr>
                <p:cNvPr id="232" name="楕円 231">
                  <a:extLst>
                    <a:ext uri="{FF2B5EF4-FFF2-40B4-BE49-F238E27FC236}">
                      <a16:creationId xmlns:a16="http://schemas.microsoft.com/office/drawing/2014/main" id="{9C379631-6B17-4A3E-9D9D-626DFEB88AB5}"/>
                    </a:ext>
                  </a:extLst>
                </p:cNvPr>
                <p:cNvSpPr/>
                <p:nvPr/>
              </p:nvSpPr>
              <p:spPr bwMode="auto">
                <a:xfrm>
                  <a:off x="3494681" y="4587322"/>
                  <a:ext cx="248644" cy="248642"/>
                </a:xfrm>
                <a:prstGeom prst="ellipse">
                  <a:avLst/>
                </a:prstGeom>
                <a:solidFill>
                  <a:srgbClr val="FF0000"/>
                </a:solidFill>
                <a:ln w="19050">
                  <a:solidFill>
                    <a:sysClr val="windowText" lastClr="000000"/>
                  </a:solidFill>
                  <a:round/>
                  <a:headEnd/>
                  <a:tailEnd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</a:endParaRPr>
                </a:p>
              </p:txBody>
            </p:sp>
          </p:grpSp>
          <p:grpSp>
            <p:nvGrpSpPr>
              <p:cNvPr id="216" name="グループ化 215">
                <a:extLst>
                  <a:ext uri="{FF2B5EF4-FFF2-40B4-BE49-F238E27FC236}">
                    <a16:creationId xmlns:a16="http://schemas.microsoft.com/office/drawing/2014/main" id="{0694F7E6-59ED-4FBB-9AA1-97E42662EC0F}"/>
                  </a:ext>
                </a:extLst>
              </p:cNvPr>
              <p:cNvGrpSpPr/>
              <p:nvPr/>
            </p:nvGrpSpPr>
            <p:grpSpPr>
              <a:xfrm>
                <a:off x="1081198" y="2183221"/>
                <a:ext cx="1343362" cy="532629"/>
                <a:chOff x="1081198" y="2183221"/>
                <a:chExt cx="1343362" cy="532629"/>
              </a:xfrm>
            </p:grpSpPr>
            <p:sp>
              <p:nvSpPr>
                <p:cNvPr id="217" name="フリーフォーム: 図形 216">
                  <a:extLst>
                    <a:ext uri="{FF2B5EF4-FFF2-40B4-BE49-F238E27FC236}">
                      <a16:creationId xmlns:a16="http://schemas.microsoft.com/office/drawing/2014/main" id="{7F11E63B-F3F2-498F-87CB-119DFE867EDE}"/>
                    </a:ext>
                  </a:extLst>
                </p:cNvPr>
                <p:cNvSpPr/>
                <p:nvPr/>
              </p:nvSpPr>
              <p:spPr bwMode="auto">
                <a:xfrm rot="5400000" flipH="1">
                  <a:off x="1486564" y="1777855"/>
                  <a:ext cx="532629" cy="1343362"/>
                </a:xfrm>
                <a:custGeom>
                  <a:avLst/>
                  <a:gdLst>
                    <a:gd name="connsiteX0" fmla="*/ 483912 w 483912"/>
                    <a:gd name="connsiteY0" fmla="*/ 978535 h 1220492"/>
                    <a:gd name="connsiteX1" fmla="*/ 241956 w 483912"/>
                    <a:gd name="connsiteY1" fmla="*/ 1220492 h 1220492"/>
                    <a:gd name="connsiteX2" fmla="*/ 0 w 483912"/>
                    <a:gd name="connsiteY2" fmla="*/ 978535 h 1220492"/>
                    <a:gd name="connsiteX3" fmla="*/ 4916 w 483912"/>
                    <a:gd name="connsiteY3" fmla="*/ 929772 h 1220492"/>
                    <a:gd name="connsiteX4" fmla="*/ 6414 w 483912"/>
                    <a:gd name="connsiteY4" fmla="*/ 924946 h 1220492"/>
                    <a:gd name="connsiteX5" fmla="*/ 74367 w 483912"/>
                    <a:gd name="connsiteY5" fmla="*/ 172654 h 1220492"/>
                    <a:gd name="connsiteX6" fmla="*/ 73517 w 483912"/>
                    <a:gd name="connsiteY6" fmla="*/ 168442 h 1220492"/>
                    <a:gd name="connsiteX7" fmla="*/ 241957 w 483912"/>
                    <a:gd name="connsiteY7" fmla="*/ 0 h 1220492"/>
                    <a:gd name="connsiteX8" fmla="*/ 410397 w 483912"/>
                    <a:gd name="connsiteY8" fmla="*/ 168442 h 1220492"/>
                    <a:gd name="connsiteX9" fmla="*/ 409548 w 483912"/>
                    <a:gd name="connsiteY9" fmla="*/ 172644 h 1220492"/>
                    <a:gd name="connsiteX10" fmla="*/ 477503 w 483912"/>
                    <a:gd name="connsiteY10" fmla="*/ 924960 h 1220492"/>
                    <a:gd name="connsiteX11" fmla="*/ 478997 w 483912"/>
                    <a:gd name="connsiteY11" fmla="*/ 929772 h 1220492"/>
                    <a:gd name="connsiteX12" fmla="*/ 483912 w 483912"/>
                    <a:gd name="connsiteY12" fmla="*/ 978535 h 122049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</a:cxnLst>
                  <a:rect l="l" t="t" r="r" b="b"/>
                  <a:pathLst>
                    <a:path w="483912" h="1220492">
                      <a:moveTo>
                        <a:pt x="483912" y="978535"/>
                      </a:moveTo>
                      <a:cubicBezTo>
                        <a:pt x="483912" y="1112164"/>
                        <a:pt x="375585" y="1220492"/>
                        <a:pt x="241956" y="1220492"/>
                      </a:cubicBezTo>
                      <a:cubicBezTo>
                        <a:pt x="108327" y="1220492"/>
                        <a:pt x="0" y="1112164"/>
                        <a:pt x="0" y="978535"/>
                      </a:cubicBezTo>
                      <a:cubicBezTo>
                        <a:pt x="0" y="961831"/>
                        <a:pt x="1693" y="945523"/>
                        <a:pt x="4916" y="929772"/>
                      </a:cubicBezTo>
                      <a:lnTo>
                        <a:pt x="6414" y="924946"/>
                      </a:lnTo>
                      <a:lnTo>
                        <a:pt x="74367" y="172654"/>
                      </a:lnTo>
                      <a:lnTo>
                        <a:pt x="73517" y="168442"/>
                      </a:lnTo>
                      <a:cubicBezTo>
                        <a:pt x="73517" y="75414"/>
                        <a:pt x="148930" y="0"/>
                        <a:pt x="241957" y="0"/>
                      </a:cubicBezTo>
                      <a:cubicBezTo>
                        <a:pt x="334984" y="0"/>
                        <a:pt x="410397" y="75414"/>
                        <a:pt x="410397" y="168442"/>
                      </a:cubicBezTo>
                      <a:lnTo>
                        <a:pt x="409548" y="172644"/>
                      </a:lnTo>
                      <a:lnTo>
                        <a:pt x="477503" y="924960"/>
                      </a:lnTo>
                      <a:lnTo>
                        <a:pt x="478997" y="929772"/>
                      </a:lnTo>
                      <a:cubicBezTo>
                        <a:pt x="482220" y="945523"/>
                        <a:pt x="483912" y="961831"/>
                        <a:pt x="483912" y="978535"/>
                      </a:cubicBezTo>
                      <a:close/>
                    </a:path>
                  </a:pathLst>
                </a:custGeom>
                <a:solidFill>
                  <a:srgbClr val="FF0000"/>
                </a:solidFill>
                <a:ln w="19050">
                  <a:solidFill>
                    <a:sysClr val="windowText" lastClr="000000"/>
                  </a:solidFill>
                  <a:round/>
                  <a:headEnd/>
                  <a:tailEnd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</a:endParaRPr>
                </a:p>
              </p:txBody>
            </p:sp>
            <p:sp>
              <p:nvSpPr>
                <p:cNvPr id="218" name="楕円 217">
                  <a:extLst>
                    <a:ext uri="{FF2B5EF4-FFF2-40B4-BE49-F238E27FC236}">
                      <a16:creationId xmlns:a16="http://schemas.microsoft.com/office/drawing/2014/main" id="{107A10E6-B8B2-4FEE-AAD5-529374D354A4}"/>
                    </a:ext>
                  </a:extLst>
                </p:cNvPr>
                <p:cNvSpPr/>
                <p:nvPr/>
              </p:nvSpPr>
              <p:spPr bwMode="auto">
                <a:xfrm flipH="1">
                  <a:off x="1218497" y="2325380"/>
                  <a:ext cx="248312" cy="248312"/>
                </a:xfrm>
                <a:prstGeom prst="ellipse">
                  <a:avLst/>
                </a:prstGeom>
                <a:solidFill>
                  <a:sysClr val="windowText" lastClr="000000">
                    <a:lumMod val="50000"/>
                    <a:lumOff val="50000"/>
                  </a:sysClr>
                </a:solidFill>
                <a:ln w="19050">
                  <a:solidFill>
                    <a:sysClr val="windowText" lastClr="000000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</a:endParaRPr>
                </a:p>
              </p:txBody>
            </p:sp>
          </p:grpSp>
        </p:grpSp>
        <p:grpSp>
          <p:nvGrpSpPr>
            <p:cNvPr id="188" name="グループ化 187">
              <a:extLst>
                <a:ext uri="{FF2B5EF4-FFF2-40B4-BE49-F238E27FC236}">
                  <a16:creationId xmlns:a16="http://schemas.microsoft.com/office/drawing/2014/main" id="{EA04D8A1-78E1-446C-B0DB-4CCFEFD58556}"/>
                </a:ext>
              </a:extLst>
            </p:cNvPr>
            <p:cNvGrpSpPr/>
            <p:nvPr/>
          </p:nvGrpSpPr>
          <p:grpSpPr>
            <a:xfrm rot="900000">
              <a:off x="1168542" y="2397339"/>
              <a:ext cx="262583" cy="432734"/>
              <a:chOff x="1213593" y="2419137"/>
              <a:chExt cx="262583" cy="432734"/>
            </a:xfrm>
          </p:grpSpPr>
          <p:sp>
            <p:nvSpPr>
              <p:cNvPr id="213" name="四角形: 上の 2 つの角を丸める 212">
                <a:extLst>
                  <a:ext uri="{FF2B5EF4-FFF2-40B4-BE49-F238E27FC236}">
                    <a16:creationId xmlns:a16="http://schemas.microsoft.com/office/drawing/2014/main" id="{8E6752E9-A365-4BBB-BC36-4C1089B4BF96}"/>
                  </a:ext>
                </a:extLst>
              </p:cNvPr>
              <p:cNvSpPr/>
              <p:nvPr/>
            </p:nvSpPr>
            <p:spPr bwMode="auto">
              <a:xfrm flipH="1">
                <a:off x="1305955" y="2419137"/>
                <a:ext cx="77859" cy="376936"/>
              </a:xfrm>
              <a:prstGeom prst="round2SameRect">
                <a:avLst>
                  <a:gd name="adj1" fmla="val 50000"/>
                  <a:gd name="adj2" fmla="val 0"/>
                </a:avLst>
              </a:prstGeom>
              <a:solidFill>
                <a:sysClr val="window" lastClr="FFFFFF">
                  <a:lumMod val="75000"/>
                </a:sysClr>
              </a:solidFill>
              <a:ln w="19050">
                <a:solidFill>
                  <a:sysClr val="windowText" lastClr="000000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</a:endParaRPr>
              </a:p>
            </p:txBody>
          </p:sp>
          <p:sp>
            <p:nvSpPr>
              <p:cNvPr id="214" name="四角形: 上の 2 つの角を丸める 213">
                <a:extLst>
                  <a:ext uri="{FF2B5EF4-FFF2-40B4-BE49-F238E27FC236}">
                    <a16:creationId xmlns:a16="http://schemas.microsoft.com/office/drawing/2014/main" id="{CBF19E89-2010-4B67-933C-1848FD770839}"/>
                  </a:ext>
                </a:extLst>
              </p:cNvPr>
              <p:cNvSpPr/>
              <p:nvPr/>
            </p:nvSpPr>
            <p:spPr bwMode="auto">
              <a:xfrm flipH="1">
                <a:off x="1213593" y="2758527"/>
                <a:ext cx="262583" cy="93344"/>
              </a:xfrm>
              <a:prstGeom prst="round2SameRect">
                <a:avLst>
                  <a:gd name="adj1" fmla="val 32959"/>
                  <a:gd name="adj2" fmla="val 21704"/>
                </a:avLst>
              </a:prstGeom>
              <a:solidFill>
                <a:sysClr val="windowText" lastClr="000000">
                  <a:lumMod val="50000"/>
                  <a:lumOff val="50000"/>
                </a:sysClr>
              </a:solidFill>
              <a:ln w="19050">
                <a:solidFill>
                  <a:sysClr val="windowText" lastClr="000000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</a:endParaRPr>
              </a:p>
            </p:txBody>
          </p:sp>
        </p:grpSp>
        <p:grpSp>
          <p:nvGrpSpPr>
            <p:cNvPr id="189" name="グループ化 188">
              <a:extLst>
                <a:ext uri="{FF2B5EF4-FFF2-40B4-BE49-F238E27FC236}">
                  <a16:creationId xmlns:a16="http://schemas.microsoft.com/office/drawing/2014/main" id="{8FC27995-7A64-43FA-91B6-4698A1440EAB}"/>
                </a:ext>
              </a:extLst>
            </p:cNvPr>
            <p:cNvGrpSpPr/>
            <p:nvPr/>
          </p:nvGrpSpPr>
          <p:grpSpPr>
            <a:xfrm rot="900000">
              <a:off x="1187087" y="2066133"/>
              <a:ext cx="351331" cy="672229"/>
              <a:chOff x="1367356" y="2086298"/>
              <a:chExt cx="351331" cy="672229"/>
            </a:xfrm>
          </p:grpSpPr>
          <p:sp>
            <p:nvSpPr>
              <p:cNvPr id="211" name="台形 210">
                <a:extLst>
                  <a:ext uri="{FF2B5EF4-FFF2-40B4-BE49-F238E27FC236}">
                    <a16:creationId xmlns:a16="http://schemas.microsoft.com/office/drawing/2014/main" id="{9B3A45CA-D336-4215-92A9-20DB7E74F60C}"/>
                  </a:ext>
                </a:extLst>
              </p:cNvPr>
              <p:cNvSpPr/>
              <p:nvPr/>
            </p:nvSpPr>
            <p:spPr>
              <a:xfrm rot="10800000">
                <a:off x="1518814" y="2086298"/>
                <a:ext cx="199873" cy="536012"/>
              </a:xfrm>
              <a:prstGeom prst="trapezoid">
                <a:avLst>
                  <a:gd name="adj" fmla="val 18902"/>
                </a:avLst>
              </a:prstGeom>
              <a:solidFill>
                <a:srgbClr val="ED7D31">
                  <a:lumMod val="40000"/>
                  <a:lumOff val="60000"/>
                </a:srgbClr>
              </a:soli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212" name="フリーフォーム: 図形 211">
                <a:extLst>
                  <a:ext uri="{FF2B5EF4-FFF2-40B4-BE49-F238E27FC236}">
                    <a16:creationId xmlns:a16="http://schemas.microsoft.com/office/drawing/2014/main" id="{2173BF4D-C7FC-443A-A4BB-B2622DC1626F}"/>
                  </a:ext>
                </a:extLst>
              </p:cNvPr>
              <p:cNvSpPr/>
              <p:nvPr/>
            </p:nvSpPr>
            <p:spPr>
              <a:xfrm>
                <a:off x="1367356" y="2586238"/>
                <a:ext cx="343610" cy="172289"/>
              </a:xfrm>
              <a:custGeom>
                <a:avLst/>
                <a:gdLst>
                  <a:gd name="connsiteX0" fmla="*/ 92869 w 415554"/>
                  <a:gd name="connsiteY0" fmla="*/ 0 h 185737"/>
                  <a:gd name="connsiteX1" fmla="*/ 203774 w 415554"/>
                  <a:gd name="connsiteY1" fmla="*/ 0 h 185737"/>
                  <a:gd name="connsiteX2" fmla="*/ 220940 w 415554"/>
                  <a:gd name="connsiteY2" fmla="*/ 0 h 185737"/>
                  <a:gd name="connsiteX3" fmla="*/ 233621 w 415554"/>
                  <a:gd name="connsiteY3" fmla="*/ 10297 h 185737"/>
                  <a:gd name="connsiteX4" fmla="*/ 308980 w 415554"/>
                  <a:gd name="connsiteY4" fmla="*/ 27384 h 185737"/>
                  <a:gd name="connsiteX5" fmla="*/ 384339 w 415554"/>
                  <a:gd name="connsiteY5" fmla="*/ 10297 h 185737"/>
                  <a:gd name="connsiteX6" fmla="*/ 386521 w 415554"/>
                  <a:gd name="connsiteY6" fmla="*/ 8525 h 185737"/>
                  <a:gd name="connsiteX7" fmla="*/ 398771 w 415554"/>
                  <a:gd name="connsiteY7" fmla="*/ 16784 h 185737"/>
                  <a:gd name="connsiteX8" fmla="*/ 415554 w 415554"/>
                  <a:gd name="connsiteY8" fmla="*/ 57302 h 185737"/>
                  <a:gd name="connsiteX9" fmla="*/ 415554 w 415554"/>
                  <a:gd name="connsiteY9" fmla="*/ 162026 h 185737"/>
                  <a:gd name="connsiteX10" fmla="*/ 391843 w 415554"/>
                  <a:gd name="connsiteY10" fmla="*/ 185737 h 185737"/>
                  <a:gd name="connsiteX11" fmla="*/ 345384 w 415554"/>
                  <a:gd name="connsiteY11" fmla="*/ 185737 h 185737"/>
                  <a:gd name="connsiteX12" fmla="*/ 170183 w 415554"/>
                  <a:gd name="connsiteY12" fmla="*/ 185737 h 185737"/>
                  <a:gd name="connsiteX13" fmla="*/ 40379 w 415554"/>
                  <a:gd name="connsiteY13" fmla="*/ 185737 h 185737"/>
                  <a:gd name="connsiteX14" fmla="*/ 0 w 415554"/>
                  <a:gd name="connsiteY14" fmla="*/ 145358 h 185737"/>
                  <a:gd name="connsiteX15" fmla="*/ 0 w 415554"/>
                  <a:gd name="connsiteY15" fmla="*/ 92869 h 185737"/>
                  <a:gd name="connsiteX16" fmla="*/ 92869 w 415554"/>
                  <a:gd name="connsiteY16" fmla="*/ 0 h 185737"/>
                  <a:gd name="connsiteX0" fmla="*/ 92869 w 415554"/>
                  <a:gd name="connsiteY0" fmla="*/ 796 h 186533"/>
                  <a:gd name="connsiteX1" fmla="*/ 93896 w 415554"/>
                  <a:gd name="connsiteY1" fmla="*/ 0 h 186533"/>
                  <a:gd name="connsiteX2" fmla="*/ 203774 w 415554"/>
                  <a:gd name="connsiteY2" fmla="*/ 796 h 186533"/>
                  <a:gd name="connsiteX3" fmla="*/ 220940 w 415554"/>
                  <a:gd name="connsiteY3" fmla="*/ 796 h 186533"/>
                  <a:gd name="connsiteX4" fmla="*/ 233621 w 415554"/>
                  <a:gd name="connsiteY4" fmla="*/ 11093 h 186533"/>
                  <a:gd name="connsiteX5" fmla="*/ 308980 w 415554"/>
                  <a:gd name="connsiteY5" fmla="*/ 28180 h 186533"/>
                  <a:gd name="connsiteX6" fmla="*/ 384339 w 415554"/>
                  <a:gd name="connsiteY6" fmla="*/ 11093 h 186533"/>
                  <a:gd name="connsiteX7" fmla="*/ 386521 w 415554"/>
                  <a:gd name="connsiteY7" fmla="*/ 9321 h 186533"/>
                  <a:gd name="connsiteX8" fmla="*/ 398771 w 415554"/>
                  <a:gd name="connsiteY8" fmla="*/ 17580 h 186533"/>
                  <a:gd name="connsiteX9" fmla="*/ 415554 w 415554"/>
                  <a:gd name="connsiteY9" fmla="*/ 58098 h 186533"/>
                  <a:gd name="connsiteX10" fmla="*/ 415554 w 415554"/>
                  <a:gd name="connsiteY10" fmla="*/ 162822 h 186533"/>
                  <a:gd name="connsiteX11" fmla="*/ 391843 w 415554"/>
                  <a:gd name="connsiteY11" fmla="*/ 186533 h 186533"/>
                  <a:gd name="connsiteX12" fmla="*/ 345384 w 415554"/>
                  <a:gd name="connsiteY12" fmla="*/ 186533 h 186533"/>
                  <a:gd name="connsiteX13" fmla="*/ 170183 w 415554"/>
                  <a:gd name="connsiteY13" fmla="*/ 186533 h 186533"/>
                  <a:gd name="connsiteX14" fmla="*/ 40379 w 415554"/>
                  <a:gd name="connsiteY14" fmla="*/ 186533 h 186533"/>
                  <a:gd name="connsiteX15" fmla="*/ 0 w 415554"/>
                  <a:gd name="connsiteY15" fmla="*/ 146154 h 186533"/>
                  <a:gd name="connsiteX16" fmla="*/ 0 w 415554"/>
                  <a:gd name="connsiteY16" fmla="*/ 93665 h 186533"/>
                  <a:gd name="connsiteX17" fmla="*/ 92869 w 415554"/>
                  <a:gd name="connsiteY17" fmla="*/ 796 h 186533"/>
                  <a:gd name="connsiteX0" fmla="*/ 0 w 415554"/>
                  <a:gd name="connsiteY0" fmla="*/ 93665 h 186533"/>
                  <a:gd name="connsiteX1" fmla="*/ 93896 w 415554"/>
                  <a:gd name="connsiteY1" fmla="*/ 0 h 186533"/>
                  <a:gd name="connsiteX2" fmla="*/ 203774 w 415554"/>
                  <a:gd name="connsiteY2" fmla="*/ 796 h 186533"/>
                  <a:gd name="connsiteX3" fmla="*/ 220940 w 415554"/>
                  <a:gd name="connsiteY3" fmla="*/ 796 h 186533"/>
                  <a:gd name="connsiteX4" fmla="*/ 233621 w 415554"/>
                  <a:gd name="connsiteY4" fmla="*/ 11093 h 186533"/>
                  <a:gd name="connsiteX5" fmla="*/ 308980 w 415554"/>
                  <a:gd name="connsiteY5" fmla="*/ 28180 h 186533"/>
                  <a:gd name="connsiteX6" fmla="*/ 384339 w 415554"/>
                  <a:gd name="connsiteY6" fmla="*/ 11093 h 186533"/>
                  <a:gd name="connsiteX7" fmla="*/ 386521 w 415554"/>
                  <a:gd name="connsiteY7" fmla="*/ 9321 h 186533"/>
                  <a:gd name="connsiteX8" fmla="*/ 398771 w 415554"/>
                  <a:gd name="connsiteY8" fmla="*/ 17580 h 186533"/>
                  <a:gd name="connsiteX9" fmla="*/ 415554 w 415554"/>
                  <a:gd name="connsiteY9" fmla="*/ 58098 h 186533"/>
                  <a:gd name="connsiteX10" fmla="*/ 415554 w 415554"/>
                  <a:gd name="connsiteY10" fmla="*/ 162822 h 186533"/>
                  <a:gd name="connsiteX11" fmla="*/ 391843 w 415554"/>
                  <a:gd name="connsiteY11" fmla="*/ 186533 h 186533"/>
                  <a:gd name="connsiteX12" fmla="*/ 345384 w 415554"/>
                  <a:gd name="connsiteY12" fmla="*/ 186533 h 186533"/>
                  <a:gd name="connsiteX13" fmla="*/ 170183 w 415554"/>
                  <a:gd name="connsiteY13" fmla="*/ 186533 h 186533"/>
                  <a:gd name="connsiteX14" fmla="*/ 40379 w 415554"/>
                  <a:gd name="connsiteY14" fmla="*/ 186533 h 186533"/>
                  <a:gd name="connsiteX15" fmla="*/ 0 w 415554"/>
                  <a:gd name="connsiteY15" fmla="*/ 146154 h 186533"/>
                  <a:gd name="connsiteX16" fmla="*/ 0 w 415554"/>
                  <a:gd name="connsiteY16" fmla="*/ 93665 h 186533"/>
                  <a:gd name="connsiteX0" fmla="*/ 0 w 415554"/>
                  <a:gd name="connsiteY0" fmla="*/ 92869 h 185737"/>
                  <a:gd name="connsiteX1" fmla="*/ 203774 w 415554"/>
                  <a:gd name="connsiteY1" fmla="*/ 0 h 185737"/>
                  <a:gd name="connsiteX2" fmla="*/ 220940 w 415554"/>
                  <a:gd name="connsiteY2" fmla="*/ 0 h 185737"/>
                  <a:gd name="connsiteX3" fmla="*/ 233621 w 415554"/>
                  <a:gd name="connsiteY3" fmla="*/ 10297 h 185737"/>
                  <a:gd name="connsiteX4" fmla="*/ 308980 w 415554"/>
                  <a:gd name="connsiteY4" fmla="*/ 27384 h 185737"/>
                  <a:gd name="connsiteX5" fmla="*/ 384339 w 415554"/>
                  <a:gd name="connsiteY5" fmla="*/ 10297 h 185737"/>
                  <a:gd name="connsiteX6" fmla="*/ 386521 w 415554"/>
                  <a:gd name="connsiteY6" fmla="*/ 8525 h 185737"/>
                  <a:gd name="connsiteX7" fmla="*/ 398771 w 415554"/>
                  <a:gd name="connsiteY7" fmla="*/ 16784 h 185737"/>
                  <a:gd name="connsiteX8" fmla="*/ 415554 w 415554"/>
                  <a:gd name="connsiteY8" fmla="*/ 57302 h 185737"/>
                  <a:gd name="connsiteX9" fmla="*/ 415554 w 415554"/>
                  <a:gd name="connsiteY9" fmla="*/ 162026 h 185737"/>
                  <a:gd name="connsiteX10" fmla="*/ 391843 w 415554"/>
                  <a:gd name="connsiteY10" fmla="*/ 185737 h 185737"/>
                  <a:gd name="connsiteX11" fmla="*/ 345384 w 415554"/>
                  <a:gd name="connsiteY11" fmla="*/ 185737 h 185737"/>
                  <a:gd name="connsiteX12" fmla="*/ 170183 w 415554"/>
                  <a:gd name="connsiteY12" fmla="*/ 185737 h 185737"/>
                  <a:gd name="connsiteX13" fmla="*/ 40379 w 415554"/>
                  <a:gd name="connsiteY13" fmla="*/ 185737 h 185737"/>
                  <a:gd name="connsiteX14" fmla="*/ 0 w 415554"/>
                  <a:gd name="connsiteY14" fmla="*/ 145358 h 185737"/>
                  <a:gd name="connsiteX15" fmla="*/ 0 w 415554"/>
                  <a:gd name="connsiteY15" fmla="*/ 92869 h 185737"/>
                  <a:gd name="connsiteX0" fmla="*/ 0 w 415554"/>
                  <a:gd name="connsiteY0" fmla="*/ 145358 h 185737"/>
                  <a:gd name="connsiteX1" fmla="*/ 203774 w 415554"/>
                  <a:gd name="connsiteY1" fmla="*/ 0 h 185737"/>
                  <a:gd name="connsiteX2" fmla="*/ 220940 w 415554"/>
                  <a:gd name="connsiteY2" fmla="*/ 0 h 185737"/>
                  <a:gd name="connsiteX3" fmla="*/ 233621 w 415554"/>
                  <a:gd name="connsiteY3" fmla="*/ 10297 h 185737"/>
                  <a:gd name="connsiteX4" fmla="*/ 308980 w 415554"/>
                  <a:gd name="connsiteY4" fmla="*/ 27384 h 185737"/>
                  <a:gd name="connsiteX5" fmla="*/ 384339 w 415554"/>
                  <a:gd name="connsiteY5" fmla="*/ 10297 h 185737"/>
                  <a:gd name="connsiteX6" fmla="*/ 386521 w 415554"/>
                  <a:gd name="connsiteY6" fmla="*/ 8525 h 185737"/>
                  <a:gd name="connsiteX7" fmla="*/ 398771 w 415554"/>
                  <a:gd name="connsiteY7" fmla="*/ 16784 h 185737"/>
                  <a:gd name="connsiteX8" fmla="*/ 415554 w 415554"/>
                  <a:gd name="connsiteY8" fmla="*/ 57302 h 185737"/>
                  <a:gd name="connsiteX9" fmla="*/ 415554 w 415554"/>
                  <a:gd name="connsiteY9" fmla="*/ 162026 h 185737"/>
                  <a:gd name="connsiteX10" fmla="*/ 391843 w 415554"/>
                  <a:gd name="connsiteY10" fmla="*/ 185737 h 185737"/>
                  <a:gd name="connsiteX11" fmla="*/ 345384 w 415554"/>
                  <a:gd name="connsiteY11" fmla="*/ 185737 h 185737"/>
                  <a:gd name="connsiteX12" fmla="*/ 170183 w 415554"/>
                  <a:gd name="connsiteY12" fmla="*/ 185737 h 185737"/>
                  <a:gd name="connsiteX13" fmla="*/ 40379 w 415554"/>
                  <a:gd name="connsiteY13" fmla="*/ 185737 h 185737"/>
                  <a:gd name="connsiteX14" fmla="*/ 0 w 415554"/>
                  <a:gd name="connsiteY14" fmla="*/ 145358 h 18573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</a:cxnLst>
                <a:rect l="l" t="t" r="r" b="b"/>
                <a:pathLst>
                  <a:path w="415554" h="185737">
                    <a:moveTo>
                      <a:pt x="0" y="145358"/>
                    </a:moveTo>
                    <a:lnTo>
                      <a:pt x="203774" y="0"/>
                    </a:lnTo>
                    <a:lnTo>
                      <a:pt x="220940" y="0"/>
                    </a:lnTo>
                    <a:lnTo>
                      <a:pt x="233621" y="10297"/>
                    </a:lnTo>
                    <a:cubicBezTo>
                      <a:pt x="252907" y="20854"/>
                      <a:pt x="279551" y="27384"/>
                      <a:pt x="308980" y="27384"/>
                    </a:cubicBezTo>
                    <a:cubicBezTo>
                      <a:pt x="338410" y="27384"/>
                      <a:pt x="365053" y="20854"/>
                      <a:pt x="384339" y="10297"/>
                    </a:cubicBezTo>
                    <a:lnTo>
                      <a:pt x="386521" y="8525"/>
                    </a:lnTo>
                    <a:lnTo>
                      <a:pt x="398771" y="16784"/>
                    </a:lnTo>
                    <a:cubicBezTo>
                      <a:pt x="409140" y="27153"/>
                      <a:pt x="415554" y="41479"/>
                      <a:pt x="415554" y="57302"/>
                    </a:cubicBezTo>
                    <a:lnTo>
                      <a:pt x="415554" y="162026"/>
                    </a:lnTo>
                    <a:cubicBezTo>
                      <a:pt x="415554" y="175121"/>
                      <a:pt x="404938" y="185737"/>
                      <a:pt x="391843" y="185737"/>
                    </a:cubicBezTo>
                    <a:lnTo>
                      <a:pt x="345384" y="185737"/>
                    </a:lnTo>
                    <a:lnTo>
                      <a:pt x="170183" y="185737"/>
                    </a:lnTo>
                    <a:lnTo>
                      <a:pt x="40379" y="185737"/>
                    </a:lnTo>
                    <a:cubicBezTo>
                      <a:pt x="18078" y="185737"/>
                      <a:pt x="0" y="167659"/>
                      <a:pt x="0" y="145358"/>
                    </a:cubicBezTo>
                    <a:close/>
                  </a:path>
                </a:pathLst>
              </a:custGeom>
              <a:solidFill>
                <a:srgbClr val="FF99CC"/>
              </a:soli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</p:grpSp>
        <p:grpSp>
          <p:nvGrpSpPr>
            <p:cNvPr id="190" name="グループ化 189">
              <a:extLst>
                <a:ext uri="{FF2B5EF4-FFF2-40B4-BE49-F238E27FC236}">
                  <a16:creationId xmlns:a16="http://schemas.microsoft.com/office/drawing/2014/main" id="{98283BCA-5B72-4639-A3C0-A2DA83572372}"/>
                </a:ext>
              </a:extLst>
            </p:cNvPr>
            <p:cNvGrpSpPr/>
            <p:nvPr/>
          </p:nvGrpSpPr>
          <p:grpSpPr>
            <a:xfrm>
              <a:off x="601752" y="881548"/>
              <a:ext cx="652877" cy="334322"/>
              <a:chOff x="671569" y="862641"/>
              <a:chExt cx="683016" cy="349755"/>
            </a:xfrm>
          </p:grpSpPr>
          <p:sp>
            <p:nvSpPr>
              <p:cNvPr id="208" name="フリーフォーム: 図形 207">
                <a:extLst>
                  <a:ext uri="{FF2B5EF4-FFF2-40B4-BE49-F238E27FC236}">
                    <a16:creationId xmlns:a16="http://schemas.microsoft.com/office/drawing/2014/main" id="{2E431D97-3231-43D1-85B3-676A95B01026}"/>
                  </a:ext>
                </a:extLst>
              </p:cNvPr>
              <p:cNvSpPr/>
              <p:nvPr/>
            </p:nvSpPr>
            <p:spPr bwMode="auto">
              <a:xfrm rot="16200000" flipH="1">
                <a:off x="705980" y="841278"/>
                <a:ext cx="327463" cy="396286"/>
              </a:xfrm>
              <a:custGeom>
                <a:avLst/>
                <a:gdLst>
                  <a:gd name="connsiteX0" fmla="*/ 0 w 297512"/>
                  <a:gd name="connsiteY0" fmla="*/ 360040 h 360040"/>
                  <a:gd name="connsiteX1" fmla="*/ 0 w 297512"/>
                  <a:gd name="connsiteY1" fmla="*/ 148756 h 360040"/>
                  <a:gd name="connsiteX2" fmla="*/ 148756 w 297512"/>
                  <a:gd name="connsiteY2" fmla="*/ 0 h 360040"/>
                  <a:gd name="connsiteX3" fmla="*/ 297512 w 297512"/>
                  <a:gd name="connsiteY3" fmla="*/ 148756 h 360040"/>
                  <a:gd name="connsiteX4" fmla="*/ 297512 w 297512"/>
                  <a:gd name="connsiteY4" fmla="*/ 360040 h 360040"/>
                  <a:gd name="connsiteX5" fmla="*/ 212509 w 297512"/>
                  <a:gd name="connsiteY5" fmla="*/ 360040 h 360040"/>
                  <a:gd name="connsiteX6" fmla="*/ 212509 w 297512"/>
                  <a:gd name="connsiteY6" fmla="*/ 148756 h 360040"/>
                  <a:gd name="connsiteX7" fmla="*/ 148756 w 297512"/>
                  <a:gd name="connsiteY7" fmla="*/ 85003 h 360040"/>
                  <a:gd name="connsiteX8" fmla="*/ 148756 w 297512"/>
                  <a:gd name="connsiteY8" fmla="*/ 85004 h 360040"/>
                  <a:gd name="connsiteX9" fmla="*/ 85003 w 297512"/>
                  <a:gd name="connsiteY9" fmla="*/ 148757 h 360040"/>
                  <a:gd name="connsiteX10" fmla="*/ 85004 w 297512"/>
                  <a:gd name="connsiteY10" fmla="*/ 360040 h 36004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</a:cxnLst>
                <a:rect l="l" t="t" r="r" b="b"/>
                <a:pathLst>
                  <a:path w="297512" h="360040">
                    <a:moveTo>
                      <a:pt x="0" y="360040"/>
                    </a:moveTo>
                    <a:lnTo>
                      <a:pt x="0" y="148756"/>
                    </a:lnTo>
                    <a:cubicBezTo>
                      <a:pt x="0" y="66600"/>
                      <a:pt x="66600" y="0"/>
                      <a:pt x="148756" y="0"/>
                    </a:cubicBezTo>
                    <a:cubicBezTo>
                      <a:pt x="230912" y="0"/>
                      <a:pt x="297512" y="66600"/>
                      <a:pt x="297512" y="148756"/>
                    </a:cubicBezTo>
                    <a:lnTo>
                      <a:pt x="297512" y="360040"/>
                    </a:lnTo>
                    <a:lnTo>
                      <a:pt x="212509" y="360040"/>
                    </a:lnTo>
                    <a:lnTo>
                      <a:pt x="212509" y="148756"/>
                    </a:lnTo>
                    <a:cubicBezTo>
                      <a:pt x="212509" y="113546"/>
                      <a:pt x="183966" y="85003"/>
                      <a:pt x="148756" y="85003"/>
                    </a:cubicBezTo>
                    <a:lnTo>
                      <a:pt x="148756" y="85004"/>
                    </a:lnTo>
                    <a:cubicBezTo>
                      <a:pt x="113546" y="85004"/>
                      <a:pt x="85003" y="113547"/>
                      <a:pt x="85003" y="148757"/>
                    </a:cubicBezTo>
                    <a:lnTo>
                      <a:pt x="85004" y="360040"/>
                    </a:lnTo>
                    <a:close/>
                  </a:path>
                </a:pathLst>
              </a:custGeom>
              <a:solidFill>
                <a:sysClr val="window" lastClr="FFFFFF">
                  <a:lumMod val="75000"/>
                </a:sysClr>
              </a:solidFill>
              <a:ln w="19050">
                <a:solidFill>
                  <a:sysClr val="windowText" lastClr="000000"/>
                </a:solidFill>
                <a:round/>
                <a:headEnd/>
                <a:tailEnd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</a:endParaRPr>
              </a:p>
            </p:txBody>
          </p:sp>
          <p:sp>
            <p:nvSpPr>
              <p:cNvPr id="209" name="四角形: 角を丸くする 208">
                <a:extLst>
                  <a:ext uri="{FF2B5EF4-FFF2-40B4-BE49-F238E27FC236}">
                    <a16:creationId xmlns:a16="http://schemas.microsoft.com/office/drawing/2014/main" id="{96045B2D-4CFE-4570-ACAA-5C7B237B4AA0}"/>
                  </a:ext>
                </a:extLst>
              </p:cNvPr>
              <p:cNvSpPr/>
              <p:nvPr/>
            </p:nvSpPr>
            <p:spPr bwMode="auto">
              <a:xfrm flipH="1">
                <a:off x="928075" y="862641"/>
                <a:ext cx="346750" cy="119109"/>
              </a:xfrm>
              <a:prstGeom prst="roundRect">
                <a:avLst/>
              </a:prstGeom>
              <a:solidFill>
                <a:sysClr val="windowText" lastClr="000000">
                  <a:lumMod val="50000"/>
                  <a:lumOff val="50000"/>
                </a:sysClr>
              </a:solidFill>
              <a:ln w="19050">
                <a:solidFill>
                  <a:sysClr val="windowText" lastClr="000000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</a:endParaRPr>
              </a:p>
            </p:txBody>
          </p:sp>
          <p:sp>
            <p:nvSpPr>
              <p:cNvPr id="210" name="四角形: 角を丸くする 209">
                <a:extLst>
                  <a:ext uri="{FF2B5EF4-FFF2-40B4-BE49-F238E27FC236}">
                    <a16:creationId xmlns:a16="http://schemas.microsoft.com/office/drawing/2014/main" id="{68D0AD77-0711-481E-B9C6-1B1C581ABA1B}"/>
                  </a:ext>
                </a:extLst>
              </p:cNvPr>
              <p:cNvSpPr/>
              <p:nvPr/>
            </p:nvSpPr>
            <p:spPr bwMode="auto">
              <a:xfrm flipH="1">
                <a:off x="1007835" y="1093287"/>
                <a:ext cx="346750" cy="119109"/>
              </a:xfrm>
              <a:prstGeom prst="roundRect">
                <a:avLst/>
              </a:prstGeom>
              <a:solidFill>
                <a:sysClr val="windowText" lastClr="000000">
                  <a:lumMod val="50000"/>
                  <a:lumOff val="50000"/>
                </a:sysClr>
              </a:solidFill>
              <a:ln w="19050">
                <a:solidFill>
                  <a:sysClr val="windowText" lastClr="000000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</a:endParaRPr>
              </a:p>
            </p:txBody>
          </p:sp>
        </p:grpSp>
        <p:sp>
          <p:nvSpPr>
            <p:cNvPr id="191" name="四角形: 上の 2 つの角を丸める 190">
              <a:extLst>
                <a:ext uri="{FF2B5EF4-FFF2-40B4-BE49-F238E27FC236}">
                  <a16:creationId xmlns:a16="http://schemas.microsoft.com/office/drawing/2014/main" id="{39D34B6E-8856-4CA5-92E2-753565E4E4CB}"/>
                </a:ext>
              </a:extLst>
            </p:cNvPr>
            <p:cNvSpPr/>
            <p:nvPr/>
          </p:nvSpPr>
          <p:spPr>
            <a:xfrm>
              <a:off x="927471" y="854315"/>
              <a:ext cx="216175" cy="173580"/>
            </a:xfrm>
            <a:prstGeom prst="round2SameRect">
              <a:avLst>
                <a:gd name="adj1" fmla="val 32747"/>
                <a:gd name="adj2" fmla="val 35085"/>
              </a:avLst>
            </a:prstGeom>
            <a:solidFill>
              <a:srgbClr val="ED7D31">
                <a:lumMod val="60000"/>
                <a:lumOff val="40000"/>
              </a:srgbClr>
            </a:solidFill>
            <a:ln w="1905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wrap="square" rtlCol="0" anchor="ctr">
              <a:noAutofit/>
            </a:bodyPr>
            <a:lstStyle/>
            <a:p>
              <a:pPr marL="0" marR="0" lvl="0" indent="0" algn="ctr" defTabSz="4572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sp>
          <p:nvSpPr>
            <p:cNvPr id="192" name="台形 191">
              <a:extLst>
                <a:ext uri="{FF2B5EF4-FFF2-40B4-BE49-F238E27FC236}">
                  <a16:creationId xmlns:a16="http://schemas.microsoft.com/office/drawing/2014/main" id="{A63B08DF-ED56-45FE-854F-4E931E2782BF}"/>
                </a:ext>
              </a:extLst>
            </p:cNvPr>
            <p:cNvSpPr/>
            <p:nvPr/>
          </p:nvSpPr>
          <p:spPr>
            <a:xfrm rot="1800000">
              <a:off x="1287929" y="1632637"/>
              <a:ext cx="497380" cy="542035"/>
            </a:xfrm>
            <a:prstGeom prst="trapezoid">
              <a:avLst>
                <a:gd name="adj" fmla="val 13473"/>
              </a:avLst>
            </a:prstGeom>
            <a:solidFill>
              <a:srgbClr val="FF66CC"/>
            </a:solidFill>
            <a:ln w="1905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4572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sp>
          <p:nvSpPr>
            <p:cNvPr id="193" name="四角形: 上の 2 つの角を丸める 192">
              <a:extLst>
                <a:ext uri="{FF2B5EF4-FFF2-40B4-BE49-F238E27FC236}">
                  <a16:creationId xmlns:a16="http://schemas.microsoft.com/office/drawing/2014/main" id="{AC847730-43A7-4213-9D8A-FAA4B6620A89}"/>
                </a:ext>
              </a:extLst>
            </p:cNvPr>
            <p:cNvSpPr/>
            <p:nvPr/>
          </p:nvSpPr>
          <p:spPr>
            <a:xfrm>
              <a:off x="1335900" y="943572"/>
              <a:ext cx="517944" cy="840881"/>
            </a:xfrm>
            <a:prstGeom prst="round2SameRect">
              <a:avLst>
                <a:gd name="adj1" fmla="val 46872"/>
                <a:gd name="adj2" fmla="val 0"/>
              </a:avLst>
            </a:prstGeom>
            <a:solidFill>
              <a:srgbClr val="FFC000"/>
            </a:solidFill>
            <a:ln w="1905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4572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sp>
          <p:nvSpPr>
            <p:cNvPr id="194" name="フリーフォーム: 図形 193">
              <a:extLst>
                <a:ext uri="{FF2B5EF4-FFF2-40B4-BE49-F238E27FC236}">
                  <a16:creationId xmlns:a16="http://schemas.microsoft.com/office/drawing/2014/main" id="{14FB728D-F4D4-4FC4-8857-8D7CB28F76A5}"/>
                </a:ext>
              </a:extLst>
            </p:cNvPr>
            <p:cNvSpPr/>
            <p:nvPr/>
          </p:nvSpPr>
          <p:spPr>
            <a:xfrm rot="8100000">
              <a:off x="1139549" y="988993"/>
              <a:ext cx="226038" cy="612664"/>
            </a:xfrm>
            <a:custGeom>
              <a:avLst/>
              <a:gdLst>
                <a:gd name="connsiteX0" fmla="*/ 89801 w 226038"/>
                <a:gd name="connsiteY0" fmla="*/ 596194 h 612664"/>
                <a:gd name="connsiteX1" fmla="*/ 16471 w 226038"/>
                <a:gd name="connsiteY1" fmla="*/ 522863 h 612664"/>
                <a:gd name="connsiteX2" fmla="*/ 16471 w 226038"/>
                <a:gd name="connsiteY2" fmla="*/ 443335 h 612664"/>
                <a:gd name="connsiteX3" fmla="*/ 55533 w 226038"/>
                <a:gd name="connsiteY3" fmla="*/ 404273 h 612664"/>
                <a:gd name="connsiteX4" fmla="*/ 72345 w 226038"/>
                <a:gd name="connsiteY4" fmla="*/ 393109 h 612664"/>
                <a:gd name="connsiteX5" fmla="*/ 37927 w 226038"/>
                <a:gd name="connsiteY5" fmla="*/ 73924 h 612664"/>
                <a:gd name="connsiteX6" fmla="*/ 110329 w 226038"/>
                <a:gd name="connsiteY6" fmla="*/ 1 h 612664"/>
                <a:gd name="connsiteX7" fmla="*/ 198378 w 226038"/>
                <a:gd name="connsiteY7" fmla="*/ 73198 h 612664"/>
                <a:gd name="connsiteX8" fmla="*/ 173782 w 226038"/>
                <a:gd name="connsiteY8" fmla="*/ 437316 h 612664"/>
                <a:gd name="connsiteX9" fmla="*/ 208392 w 226038"/>
                <a:gd name="connsiteY9" fmla="*/ 471926 h 612664"/>
                <a:gd name="connsiteX10" fmla="*/ 208392 w 226038"/>
                <a:gd name="connsiteY10" fmla="*/ 557132 h 612664"/>
                <a:gd name="connsiteX11" fmla="*/ 169330 w 226038"/>
                <a:gd name="connsiteY11" fmla="*/ 596194 h 612664"/>
                <a:gd name="connsiteX12" fmla="*/ 89801 w 226038"/>
                <a:gd name="connsiteY12" fmla="*/ 596194 h 61266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</a:cxnLst>
              <a:rect l="l" t="t" r="r" b="b"/>
              <a:pathLst>
                <a:path w="226038" h="612664">
                  <a:moveTo>
                    <a:pt x="89801" y="596194"/>
                  </a:moveTo>
                  <a:lnTo>
                    <a:pt x="16471" y="522863"/>
                  </a:lnTo>
                  <a:cubicBezTo>
                    <a:pt x="-5491" y="500902"/>
                    <a:pt x="-5491" y="465296"/>
                    <a:pt x="16471" y="443335"/>
                  </a:cubicBezTo>
                  <a:lnTo>
                    <a:pt x="55533" y="404273"/>
                  </a:lnTo>
                  <a:lnTo>
                    <a:pt x="72345" y="393109"/>
                  </a:lnTo>
                  <a:lnTo>
                    <a:pt x="37927" y="73924"/>
                  </a:lnTo>
                  <a:cubicBezTo>
                    <a:pt x="36059" y="33867"/>
                    <a:pt x="68387" y="97"/>
                    <a:pt x="110329" y="1"/>
                  </a:cubicBezTo>
                  <a:cubicBezTo>
                    <a:pt x="152272" y="-96"/>
                    <a:pt x="196509" y="33142"/>
                    <a:pt x="198378" y="73198"/>
                  </a:cubicBezTo>
                  <a:lnTo>
                    <a:pt x="173782" y="437316"/>
                  </a:lnTo>
                  <a:lnTo>
                    <a:pt x="208392" y="471926"/>
                  </a:lnTo>
                  <a:cubicBezTo>
                    <a:pt x="231921" y="495455"/>
                    <a:pt x="231921" y="533603"/>
                    <a:pt x="208392" y="557132"/>
                  </a:cubicBezTo>
                  <a:lnTo>
                    <a:pt x="169330" y="596194"/>
                  </a:lnTo>
                  <a:cubicBezTo>
                    <a:pt x="147368" y="618155"/>
                    <a:pt x="111763" y="618155"/>
                    <a:pt x="89801" y="596194"/>
                  </a:cubicBezTo>
                  <a:close/>
                </a:path>
              </a:pathLst>
            </a:custGeom>
            <a:solidFill>
              <a:srgbClr val="ED7D31">
                <a:lumMod val="40000"/>
                <a:lumOff val="60000"/>
              </a:srgbClr>
            </a:solidFill>
            <a:ln w="1905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wrap="square" rtlCol="0" anchor="ctr">
              <a:noAutofit/>
            </a:bodyPr>
            <a:lstStyle/>
            <a:p>
              <a:pPr marL="0" marR="0" lvl="0" indent="0" algn="ctr" defTabSz="4572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sp>
          <p:nvSpPr>
            <p:cNvPr id="195" name="四角形: 上の 2 つの角を丸める 36">
              <a:extLst>
                <a:ext uri="{FF2B5EF4-FFF2-40B4-BE49-F238E27FC236}">
                  <a16:creationId xmlns:a16="http://schemas.microsoft.com/office/drawing/2014/main" id="{AC4DA810-7758-401E-94D2-6C5E4A0DE504}"/>
                </a:ext>
              </a:extLst>
            </p:cNvPr>
            <p:cNvSpPr/>
            <p:nvPr/>
          </p:nvSpPr>
          <p:spPr>
            <a:xfrm rot="2700000">
              <a:off x="1436794" y="1070901"/>
              <a:ext cx="236208" cy="368458"/>
            </a:xfrm>
            <a:custGeom>
              <a:avLst/>
              <a:gdLst>
                <a:gd name="connsiteX0" fmla="*/ 118104 w 236207"/>
                <a:gd name="connsiteY0" fmla="*/ 0 h 486562"/>
                <a:gd name="connsiteX1" fmla="*/ 118104 w 236207"/>
                <a:gd name="connsiteY1" fmla="*/ 0 h 486562"/>
                <a:gd name="connsiteX2" fmla="*/ 236208 w 236207"/>
                <a:gd name="connsiteY2" fmla="*/ 118104 h 486562"/>
                <a:gd name="connsiteX3" fmla="*/ 236207 w 236207"/>
                <a:gd name="connsiteY3" fmla="*/ 486562 h 486562"/>
                <a:gd name="connsiteX4" fmla="*/ 236207 w 236207"/>
                <a:gd name="connsiteY4" fmla="*/ 486562 h 486562"/>
                <a:gd name="connsiteX5" fmla="*/ 0 w 236207"/>
                <a:gd name="connsiteY5" fmla="*/ 486562 h 486562"/>
                <a:gd name="connsiteX6" fmla="*/ 0 w 236207"/>
                <a:gd name="connsiteY6" fmla="*/ 486562 h 486562"/>
                <a:gd name="connsiteX7" fmla="*/ 0 w 236207"/>
                <a:gd name="connsiteY7" fmla="*/ 118104 h 486562"/>
                <a:gd name="connsiteX8" fmla="*/ 118104 w 236207"/>
                <a:gd name="connsiteY8" fmla="*/ 0 h 486562"/>
                <a:gd name="connsiteX0" fmla="*/ 118104 w 236208"/>
                <a:gd name="connsiteY0" fmla="*/ 0 h 486562"/>
                <a:gd name="connsiteX1" fmla="*/ 118104 w 236208"/>
                <a:gd name="connsiteY1" fmla="*/ 0 h 486562"/>
                <a:gd name="connsiteX2" fmla="*/ 236208 w 236208"/>
                <a:gd name="connsiteY2" fmla="*/ 118104 h 486562"/>
                <a:gd name="connsiteX3" fmla="*/ 236207 w 236208"/>
                <a:gd name="connsiteY3" fmla="*/ 486562 h 486562"/>
                <a:gd name="connsiteX4" fmla="*/ 236207 w 236208"/>
                <a:gd name="connsiteY4" fmla="*/ 486562 h 486562"/>
                <a:gd name="connsiteX5" fmla="*/ 0 w 236208"/>
                <a:gd name="connsiteY5" fmla="*/ 486562 h 486562"/>
                <a:gd name="connsiteX6" fmla="*/ 0 w 236208"/>
                <a:gd name="connsiteY6" fmla="*/ 486562 h 486562"/>
                <a:gd name="connsiteX7" fmla="*/ 0 w 236208"/>
                <a:gd name="connsiteY7" fmla="*/ 118104 h 486562"/>
                <a:gd name="connsiteX8" fmla="*/ 209544 w 236208"/>
                <a:gd name="connsiteY8" fmla="*/ 91440 h 486562"/>
                <a:gd name="connsiteX0" fmla="*/ 118104 w 236208"/>
                <a:gd name="connsiteY0" fmla="*/ 0 h 486562"/>
                <a:gd name="connsiteX1" fmla="*/ 118104 w 236208"/>
                <a:gd name="connsiteY1" fmla="*/ 0 h 486562"/>
                <a:gd name="connsiteX2" fmla="*/ 236208 w 236208"/>
                <a:gd name="connsiteY2" fmla="*/ 118104 h 486562"/>
                <a:gd name="connsiteX3" fmla="*/ 236207 w 236208"/>
                <a:gd name="connsiteY3" fmla="*/ 486562 h 486562"/>
                <a:gd name="connsiteX4" fmla="*/ 236207 w 236208"/>
                <a:gd name="connsiteY4" fmla="*/ 486562 h 486562"/>
                <a:gd name="connsiteX5" fmla="*/ 0 w 236208"/>
                <a:gd name="connsiteY5" fmla="*/ 486562 h 486562"/>
                <a:gd name="connsiteX6" fmla="*/ 0 w 236208"/>
                <a:gd name="connsiteY6" fmla="*/ 486562 h 486562"/>
                <a:gd name="connsiteX7" fmla="*/ 0 w 236208"/>
                <a:gd name="connsiteY7" fmla="*/ 118104 h 486562"/>
                <a:gd name="connsiteX0" fmla="*/ 118104 w 236208"/>
                <a:gd name="connsiteY0" fmla="*/ 0 h 486562"/>
                <a:gd name="connsiteX1" fmla="*/ 236208 w 236208"/>
                <a:gd name="connsiteY1" fmla="*/ 118104 h 486562"/>
                <a:gd name="connsiteX2" fmla="*/ 236207 w 236208"/>
                <a:gd name="connsiteY2" fmla="*/ 486562 h 486562"/>
                <a:gd name="connsiteX3" fmla="*/ 236207 w 236208"/>
                <a:gd name="connsiteY3" fmla="*/ 486562 h 486562"/>
                <a:gd name="connsiteX4" fmla="*/ 0 w 236208"/>
                <a:gd name="connsiteY4" fmla="*/ 486562 h 486562"/>
                <a:gd name="connsiteX5" fmla="*/ 0 w 236208"/>
                <a:gd name="connsiteY5" fmla="*/ 486562 h 486562"/>
                <a:gd name="connsiteX6" fmla="*/ 0 w 236208"/>
                <a:gd name="connsiteY6" fmla="*/ 118104 h 486562"/>
                <a:gd name="connsiteX0" fmla="*/ 236208 w 236208"/>
                <a:gd name="connsiteY0" fmla="*/ 0 h 368458"/>
                <a:gd name="connsiteX1" fmla="*/ 236207 w 236208"/>
                <a:gd name="connsiteY1" fmla="*/ 368458 h 368458"/>
                <a:gd name="connsiteX2" fmla="*/ 236207 w 236208"/>
                <a:gd name="connsiteY2" fmla="*/ 368458 h 368458"/>
                <a:gd name="connsiteX3" fmla="*/ 0 w 236208"/>
                <a:gd name="connsiteY3" fmla="*/ 368458 h 368458"/>
                <a:gd name="connsiteX4" fmla="*/ 0 w 236208"/>
                <a:gd name="connsiteY4" fmla="*/ 368458 h 368458"/>
                <a:gd name="connsiteX5" fmla="*/ 0 w 236208"/>
                <a:gd name="connsiteY5" fmla="*/ 0 h 36845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236208" h="368458">
                  <a:moveTo>
                    <a:pt x="236208" y="0"/>
                  </a:moveTo>
                  <a:cubicBezTo>
                    <a:pt x="236208" y="122819"/>
                    <a:pt x="236207" y="245639"/>
                    <a:pt x="236207" y="368458"/>
                  </a:cubicBezTo>
                  <a:lnTo>
                    <a:pt x="236207" y="368458"/>
                  </a:lnTo>
                  <a:lnTo>
                    <a:pt x="0" y="368458"/>
                  </a:lnTo>
                  <a:lnTo>
                    <a:pt x="0" y="368458"/>
                  </a:lnTo>
                  <a:lnTo>
                    <a:pt x="0" y="0"/>
                  </a:lnTo>
                </a:path>
              </a:pathLst>
            </a:custGeom>
            <a:solidFill>
              <a:srgbClr val="FFC000"/>
            </a:solidFill>
            <a:ln w="1905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4572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grpSp>
          <p:nvGrpSpPr>
            <p:cNvPr id="196" name="グループ化 195">
              <a:extLst>
                <a:ext uri="{FF2B5EF4-FFF2-40B4-BE49-F238E27FC236}">
                  <a16:creationId xmlns:a16="http://schemas.microsoft.com/office/drawing/2014/main" id="{B2D7DC44-82DF-490F-A832-9CBC4CFF985D}"/>
                </a:ext>
              </a:extLst>
            </p:cNvPr>
            <p:cNvGrpSpPr/>
            <p:nvPr/>
          </p:nvGrpSpPr>
          <p:grpSpPr>
            <a:xfrm rot="591319">
              <a:off x="1059059" y="-368712"/>
              <a:ext cx="1202047" cy="1321733"/>
              <a:chOff x="5735994" y="6021416"/>
              <a:chExt cx="1202047" cy="1321733"/>
            </a:xfrm>
          </p:grpSpPr>
          <p:sp>
            <p:nvSpPr>
              <p:cNvPr id="197" name="楕円 1">
                <a:extLst>
                  <a:ext uri="{FF2B5EF4-FFF2-40B4-BE49-F238E27FC236}">
                    <a16:creationId xmlns:a16="http://schemas.microsoft.com/office/drawing/2014/main" id="{7BBEE323-7226-445D-BC62-B1725C83E9A2}"/>
                  </a:ext>
                </a:extLst>
              </p:cNvPr>
              <p:cNvSpPr/>
              <p:nvPr/>
            </p:nvSpPr>
            <p:spPr>
              <a:xfrm rot="20952697">
                <a:off x="5743407" y="6803495"/>
                <a:ext cx="187375" cy="239746"/>
              </a:xfrm>
              <a:custGeom>
                <a:avLst/>
                <a:gdLst>
                  <a:gd name="connsiteX0" fmla="*/ 0 w 377825"/>
                  <a:gd name="connsiteY0" fmla="*/ 40997 h 81993"/>
                  <a:gd name="connsiteX1" fmla="*/ 188913 w 377825"/>
                  <a:gd name="connsiteY1" fmla="*/ 0 h 81993"/>
                  <a:gd name="connsiteX2" fmla="*/ 377826 w 377825"/>
                  <a:gd name="connsiteY2" fmla="*/ 40997 h 81993"/>
                  <a:gd name="connsiteX3" fmla="*/ 188913 w 377825"/>
                  <a:gd name="connsiteY3" fmla="*/ 81994 h 81993"/>
                  <a:gd name="connsiteX4" fmla="*/ 0 w 377825"/>
                  <a:gd name="connsiteY4" fmla="*/ 40997 h 81993"/>
                  <a:gd name="connsiteX0" fmla="*/ 1292 w 379118"/>
                  <a:gd name="connsiteY0" fmla="*/ 250547 h 291974"/>
                  <a:gd name="connsiteX1" fmla="*/ 272755 w 379118"/>
                  <a:gd name="connsiteY1" fmla="*/ 0 h 291974"/>
                  <a:gd name="connsiteX2" fmla="*/ 379118 w 379118"/>
                  <a:gd name="connsiteY2" fmla="*/ 250547 h 291974"/>
                  <a:gd name="connsiteX3" fmla="*/ 190205 w 379118"/>
                  <a:gd name="connsiteY3" fmla="*/ 291544 h 291974"/>
                  <a:gd name="connsiteX4" fmla="*/ 1292 w 379118"/>
                  <a:gd name="connsiteY4" fmla="*/ 250547 h 291974"/>
                  <a:gd name="connsiteX0" fmla="*/ 1685 w 300136"/>
                  <a:gd name="connsiteY0" fmla="*/ 187583 h 294330"/>
                  <a:gd name="connsiteX1" fmla="*/ 193773 w 300136"/>
                  <a:gd name="connsiteY1" fmla="*/ 536 h 294330"/>
                  <a:gd name="connsiteX2" fmla="*/ 300136 w 300136"/>
                  <a:gd name="connsiteY2" fmla="*/ 251083 h 294330"/>
                  <a:gd name="connsiteX3" fmla="*/ 111223 w 300136"/>
                  <a:gd name="connsiteY3" fmla="*/ 292080 h 294330"/>
                  <a:gd name="connsiteX4" fmla="*/ 1685 w 300136"/>
                  <a:gd name="connsiteY4" fmla="*/ 187583 h 294330"/>
                  <a:gd name="connsiteX0" fmla="*/ 862 w 299313"/>
                  <a:gd name="connsiteY0" fmla="*/ 187563 h 265078"/>
                  <a:gd name="connsiteX1" fmla="*/ 192950 w 299313"/>
                  <a:gd name="connsiteY1" fmla="*/ 516 h 265078"/>
                  <a:gd name="connsiteX2" fmla="*/ 299313 w 299313"/>
                  <a:gd name="connsiteY2" fmla="*/ 251063 h 265078"/>
                  <a:gd name="connsiteX3" fmla="*/ 129450 w 299313"/>
                  <a:gd name="connsiteY3" fmla="*/ 253960 h 265078"/>
                  <a:gd name="connsiteX4" fmla="*/ 862 w 299313"/>
                  <a:gd name="connsiteY4" fmla="*/ 187563 h 265078"/>
                  <a:gd name="connsiteX0" fmla="*/ 862 w 299313"/>
                  <a:gd name="connsiteY0" fmla="*/ 187563 h 265078"/>
                  <a:gd name="connsiteX1" fmla="*/ 192950 w 299313"/>
                  <a:gd name="connsiteY1" fmla="*/ 516 h 265078"/>
                  <a:gd name="connsiteX2" fmla="*/ 299313 w 299313"/>
                  <a:gd name="connsiteY2" fmla="*/ 251063 h 265078"/>
                  <a:gd name="connsiteX3" fmla="*/ 129450 w 299313"/>
                  <a:gd name="connsiteY3" fmla="*/ 253960 h 265078"/>
                  <a:gd name="connsiteX4" fmla="*/ 862 w 299313"/>
                  <a:gd name="connsiteY4" fmla="*/ 187563 h 265078"/>
                  <a:gd name="connsiteX0" fmla="*/ 862 w 299313"/>
                  <a:gd name="connsiteY0" fmla="*/ 187563 h 265078"/>
                  <a:gd name="connsiteX1" fmla="*/ 192950 w 299313"/>
                  <a:gd name="connsiteY1" fmla="*/ 516 h 265078"/>
                  <a:gd name="connsiteX2" fmla="*/ 299313 w 299313"/>
                  <a:gd name="connsiteY2" fmla="*/ 251063 h 265078"/>
                  <a:gd name="connsiteX3" fmla="*/ 129450 w 299313"/>
                  <a:gd name="connsiteY3" fmla="*/ 253960 h 265078"/>
                  <a:gd name="connsiteX4" fmla="*/ 862 w 299313"/>
                  <a:gd name="connsiteY4" fmla="*/ 187563 h 265078"/>
                  <a:gd name="connsiteX0" fmla="*/ 732 w 197787"/>
                  <a:gd name="connsiteY0" fmla="*/ 187607 h 263128"/>
                  <a:gd name="connsiteX1" fmla="*/ 192820 w 197787"/>
                  <a:gd name="connsiteY1" fmla="*/ 560 h 263128"/>
                  <a:gd name="connsiteX2" fmla="*/ 129320 w 197787"/>
                  <a:gd name="connsiteY2" fmla="*/ 254004 h 263128"/>
                  <a:gd name="connsiteX3" fmla="*/ 732 w 197787"/>
                  <a:gd name="connsiteY3" fmla="*/ 187607 h 263128"/>
                  <a:gd name="connsiteX0" fmla="*/ 83 w 233281"/>
                  <a:gd name="connsiteY0" fmla="*/ 187152 h 229950"/>
                  <a:gd name="connsiteX1" fmla="*/ 192171 w 233281"/>
                  <a:gd name="connsiteY1" fmla="*/ 105 h 229950"/>
                  <a:gd name="connsiteX2" fmla="*/ 217571 w 233281"/>
                  <a:gd name="connsiteY2" fmla="*/ 215449 h 229950"/>
                  <a:gd name="connsiteX3" fmla="*/ 83 w 233281"/>
                  <a:gd name="connsiteY3" fmla="*/ 187152 h 229950"/>
                  <a:gd name="connsiteX0" fmla="*/ 1595 w 234793"/>
                  <a:gd name="connsiteY0" fmla="*/ 187171 h 236717"/>
                  <a:gd name="connsiteX1" fmla="*/ 193683 w 234793"/>
                  <a:gd name="connsiteY1" fmla="*/ 124 h 236717"/>
                  <a:gd name="connsiteX2" fmla="*/ 219083 w 234793"/>
                  <a:gd name="connsiteY2" fmla="*/ 215468 h 236717"/>
                  <a:gd name="connsiteX3" fmla="*/ 1595 w 234793"/>
                  <a:gd name="connsiteY3" fmla="*/ 187171 h 236717"/>
                  <a:gd name="connsiteX0" fmla="*/ 1824 w 203273"/>
                  <a:gd name="connsiteY0" fmla="*/ 206110 h 246667"/>
                  <a:gd name="connsiteX1" fmla="*/ 165337 w 203273"/>
                  <a:gd name="connsiteY1" fmla="*/ 13 h 246667"/>
                  <a:gd name="connsiteX2" fmla="*/ 190737 w 203273"/>
                  <a:gd name="connsiteY2" fmla="*/ 215357 h 246667"/>
                  <a:gd name="connsiteX3" fmla="*/ 1824 w 203273"/>
                  <a:gd name="connsiteY3" fmla="*/ 206110 h 246667"/>
                  <a:gd name="connsiteX0" fmla="*/ 0 w 201449"/>
                  <a:gd name="connsiteY0" fmla="*/ 206110 h 246667"/>
                  <a:gd name="connsiteX1" fmla="*/ 163513 w 201449"/>
                  <a:gd name="connsiteY1" fmla="*/ 13 h 246667"/>
                  <a:gd name="connsiteX2" fmla="*/ 188913 w 201449"/>
                  <a:gd name="connsiteY2" fmla="*/ 215357 h 246667"/>
                  <a:gd name="connsiteX3" fmla="*/ 0 w 201449"/>
                  <a:gd name="connsiteY3" fmla="*/ 206110 h 246667"/>
                  <a:gd name="connsiteX0" fmla="*/ 0 w 187375"/>
                  <a:gd name="connsiteY0" fmla="*/ 193478 h 239746"/>
                  <a:gd name="connsiteX1" fmla="*/ 150813 w 187375"/>
                  <a:gd name="connsiteY1" fmla="*/ 81 h 239746"/>
                  <a:gd name="connsiteX2" fmla="*/ 176213 w 187375"/>
                  <a:gd name="connsiteY2" fmla="*/ 215425 h 239746"/>
                  <a:gd name="connsiteX3" fmla="*/ 0 w 187375"/>
                  <a:gd name="connsiteY3" fmla="*/ 193478 h 23974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187375" h="239746">
                    <a:moveTo>
                      <a:pt x="0" y="193478"/>
                    </a:moveTo>
                    <a:cubicBezTo>
                      <a:pt x="59267" y="116312"/>
                      <a:pt x="121444" y="-3577"/>
                      <a:pt x="150813" y="81"/>
                    </a:cubicBezTo>
                    <a:cubicBezTo>
                      <a:pt x="180182" y="3739"/>
                      <a:pt x="201348" y="183192"/>
                      <a:pt x="176213" y="215425"/>
                    </a:cubicBezTo>
                    <a:cubicBezTo>
                      <a:pt x="151078" y="247658"/>
                      <a:pt x="20108" y="254769"/>
                      <a:pt x="0" y="193478"/>
                    </a:cubicBezTo>
                    <a:close/>
                  </a:path>
                </a:pathLst>
              </a:custGeom>
              <a:solidFill>
                <a:srgbClr val="ED7D31">
                  <a:lumMod val="40000"/>
                  <a:lumOff val="60000"/>
                </a:srgbClr>
              </a:soli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198" name="四角形: 角を丸くする 197">
                <a:extLst>
                  <a:ext uri="{FF2B5EF4-FFF2-40B4-BE49-F238E27FC236}">
                    <a16:creationId xmlns:a16="http://schemas.microsoft.com/office/drawing/2014/main" id="{2148C357-B292-4373-B9F3-DAE1F8CE44A4}"/>
                  </a:ext>
                </a:extLst>
              </p:cNvPr>
              <p:cNvSpPr/>
              <p:nvPr/>
            </p:nvSpPr>
            <p:spPr>
              <a:xfrm rot="20952697">
                <a:off x="5769388" y="6093485"/>
                <a:ext cx="1112808" cy="1204554"/>
              </a:xfrm>
              <a:prstGeom prst="roundRect">
                <a:avLst>
                  <a:gd name="adj" fmla="val 48479"/>
                </a:avLst>
              </a:prstGeom>
              <a:solidFill>
                <a:srgbClr val="ED7D31">
                  <a:lumMod val="40000"/>
                  <a:lumOff val="60000"/>
                </a:srgbClr>
              </a:soli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199" name="フリーフォーム: 図形 198">
                <a:extLst>
                  <a:ext uri="{FF2B5EF4-FFF2-40B4-BE49-F238E27FC236}">
                    <a16:creationId xmlns:a16="http://schemas.microsoft.com/office/drawing/2014/main" id="{D3BCEB86-4D2E-4E45-9A2F-333984CDE1F2}"/>
                  </a:ext>
                </a:extLst>
              </p:cNvPr>
              <p:cNvSpPr/>
              <p:nvPr/>
            </p:nvSpPr>
            <p:spPr>
              <a:xfrm rot="20952697">
                <a:off x="5829723" y="6626536"/>
                <a:ext cx="162504" cy="222300"/>
              </a:xfrm>
              <a:custGeom>
                <a:avLst/>
                <a:gdLst>
                  <a:gd name="connsiteX0" fmla="*/ 4834 w 162504"/>
                  <a:gd name="connsiteY0" fmla="*/ 0 h 222300"/>
                  <a:gd name="connsiteX1" fmla="*/ 58313 w 162504"/>
                  <a:gd name="connsiteY1" fmla="*/ 60606 h 222300"/>
                  <a:gd name="connsiteX2" fmla="*/ 59634 w 162504"/>
                  <a:gd name="connsiteY2" fmla="*/ 61270 h 222300"/>
                  <a:gd name="connsiteX3" fmla="*/ 64369 w 162504"/>
                  <a:gd name="connsiteY3" fmla="*/ 48858 h 222300"/>
                  <a:gd name="connsiteX4" fmla="*/ 105018 w 162504"/>
                  <a:gd name="connsiteY4" fmla="*/ 19100 h 222300"/>
                  <a:gd name="connsiteX5" fmla="*/ 162504 w 162504"/>
                  <a:gd name="connsiteY5" fmla="*/ 120700 h 222300"/>
                  <a:gd name="connsiteX6" fmla="*/ 105018 w 162504"/>
                  <a:gd name="connsiteY6" fmla="*/ 222300 h 222300"/>
                  <a:gd name="connsiteX7" fmla="*/ 47532 w 162504"/>
                  <a:gd name="connsiteY7" fmla="*/ 120700 h 222300"/>
                  <a:gd name="connsiteX8" fmla="*/ 51697 w 162504"/>
                  <a:gd name="connsiteY8" fmla="*/ 84240 h 222300"/>
                  <a:gd name="connsiteX9" fmla="*/ 44292 w 162504"/>
                  <a:gd name="connsiteY9" fmla="*/ 81512 h 222300"/>
                  <a:gd name="connsiteX10" fmla="*/ 4834 w 162504"/>
                  <a:gd name="connsiteY10" fmla="*/ 0 h 22230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</a:cxnLst>
                <a:rect l="l" t="t" r="r" b="b"/>
                <a:pathLst>
                  <a:path w="162504" h="222300">
                    <a:moveTo>
                      <a:pt x="4834" y="0"/>
                    </a:moveTo>
                    <a:cubicBezTo>
                      <a:pt x="14031" y="21904"/>
                      <a:pt x="33496" y="43962"/>
                      <a:pt x="58313" y="60606"/>
                    </a:cubicBezTo>
                    <a:lnTo>
                      <a:pt x="59634" y="61270"/>
                    </a:lnTo>
                    <a:lnTo>
                      <a:pt x="64369" y="48858"/>
                    </a:lnTo>
                    <a:cubicBezTo>
                      <a:pt x="74772" y="30472"/>
                      <a:pt x="89144" y="19100"/>
                      <a:pt x="105018" y="19100"/>
                    </a:cubicBezTo>
                    <a:cubicBezTo>
                      <a:pt x="136767" y="19100"/>
                      <a:pt x="162504" y="64588"/>
                      <a:pt x="162504" y="120700"/>
                    </a:cubicBezTo>
                    <a:cubicBezTo>
                      <a:pt x="162504" y="176812"/>
                      <a:pt x="136767" y="222300"/>
                      <a:pt x="105018" y="222300"/>
                    </a:cubicBezTo>
                    <a:cubicBezTo>
                      <a:pt x="73269" y="222300"/>
                      <a:pt x="47532" y="176812"/>
                      <a:pt x="47532" y="120700"/>
                    </a:cubicBezTo>
                    <a:lnTo>
                      <a:pt x="51697" y="84240"/>
                    </a:lnTo>
                    <a:lnTo>
                      <a:pt x="44292" y="81512"/>
                    </a:lnTo>
                    <a:cubicBezTo>
                      <a:pt x="8436" y="57465"/>
                      <a:pt x="-9230" y="20971"/>
                      <a:pt x="4834" y="0"/>
                    </a:cubicBezTo>
                    <a:close/>
                  </a:path>
                </a:pathLst>
              </a:custGeom>
              <a:solidFill>
                <a:sysClr val="windowText" lastClr="000000"/>
              </a:solidFill>
              <a:ln w="19050" cap="flat" cmpd="sng" algn="ctr">
                <a:noFill/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200" name="フリーフォーム: 図形 199">
                <a:extLst>
                  <a:ext uri="{FF2B5EF4-FFF2-40B4-BE49-F238E27FC236}">
                    <a16:creationId xmlns:a16="http://schemas.microsoft.com/office/drawing/2014/main" id="{C2B3C443-AD3A-4E27-AB53-04F6C4BF3D0A}"/>
                  </a:ext>
                </a:extLst>
              </p:cNvPr>
              <p:cNvSpPr/>
              <p:nvPr/>
            </p:nvSpPr>
            <p:spPr>
              <a:xfrm rot="20952697">
                <a:off x="5735994" y="6021416"/>
                <a:ext cx="1202047" cy="1321733"/>
              </a:xfrm>
              <a:custGeom>
                <a:avLst/>
                <a:gdLst>
                  <a:gd name="connsiteX0" fmla="*/ 568780 w 1202047"/>
                  <a:gd name="connsiteY0" fmla="*/ 0 h 1321733"/>
                  <a:gd name="connsiteX1" fmla="*/ 606170 w 1202047"/>
                  <a:gd name="connsiteY1" fmla="*/ 0 h 1321733"/>
                  <a:gd name="connsiteX2" fmla="*/ 1202047 w 1202047"/>
                  <a:gd name="connsiteY2" fmla="*/ 595877 h 1321733"/>
                  <a:gd name="connsiteX3" fmla="*/ 1202047 w 1202047"/>
                  <a:gd name="connsiteY3" fmla="*/ 684310 h 1321733"/>
                  <a:gd name="connsiteX4" fmla="*/ 1202047 w 1202047"/>
                  <a:gd name="connsiteY4" fmla="*/ 734605 h 1321733"/>
                  <a:gd name="connsiteX5" fmla="*/ 1202047 w 1202047"/>
                  <a:gd name="connsiteY5" fmla="*/ 1321733 h 1321733"/>
                  <a:gd name="connsiteX6" fmla="*/ 632039 w 1202047"/>
                  <a:gd name="connsiteY6" fmla="*/ 1321733 h 1321733"/>
                  <a:gd name="connsiteX7" fmla="*/ 632039 w 1202047"/>
                  <a:gd name="connsiteY7" fmla="*/ 443970 h 1321733"/>
                  <a:gd name="connsiteX8" fmla="*/ 615563 w 1202047"/>
                  <a:gd name="connsiteY8" fmla="*/ 427494 h 1321733"/>
                  <a:gd name="connsiteX9" fmla="*/ 0 w 1202047"/>
                  <a:gd name="connsiteY9" fmla="*/ 427494 h 1321733"/>
                  <a:gd name="connsiteX10" fmla="*/ 19730 w 1202047"/>
                  <a:gd name="connsiteY10" fmla="*/ 363935 h 1321733"/>
                  <a:gd name="connsiteX11" fmla="*/ 568780 w 1202047"/>
                  <a:gd name="connsiteY11" fmla="*/ 0 h 132173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</a:cxnLst>
                <a:rect l="l" t="t" r="r" b="b"/>
                <a:pathLst>
                  <a:path w="1202047" h="1321733">
                    <a:moveTo>
                      <a:pt x="568780" y="0"/>
                    </a:moveTo>
                    <a:lnTo>
                      <a:pt x="606170" y="0"/>
                    </a:lnTo>
                    <a:cubicBezTo>
                      <a:pt x="935264" y="0"/>
                      <a:pt x="1202047" y="266783"/>
                      <a:pt x="1202047" y="595877"/>
                    </a:cubicBezTo>
                    <a:lnTo>
                      <a:pt x="1202047" y="684310"/>
                    </a:lnTo>
                    <a:lnTo>
                      <a:pt x="1202047" y="734605"/>
                    </a:lnTo>
                    <a:lnTo>
                      <a:pt x="1202047" y="1321733"/>
                    </a:lnTo>
                    <a:lnTo>
                      <a:pt x="632039" y="1321733"/>
                    </a:lnTo>
                    <a:lnTo>
                      <a:pt x="632039" y="443970"/>
                    </a:lnTo>
                    <a:cubicBezTo>
                      <a:pt x="632039" y="434871"/>
                      <a:pt x="624662" y="427494"/>
                      <a:pt x="615563" y="427494"/>
                    </a:cubicBezTo>
                    <a:lnTo>
                      <a:pt x="0" y="427494"/>
                    </a:lnTo>
                    <a:lnTo>
                      <a:pt x="19730" y="363935"/>
                    </a:lnTo>
                    <a:cubicBezTo>
                      <a:pt x="110189" y="150066"/>
                      <a:pt x="321960" y="0"/>
                      <a:pt x="568780" y="0"/>
                    </a:cubicBezTo>
                    <a:close/>
                  </a:path>
                </a:pathLst>
              </a:custGeom>
              <a:solidFill>
                <a:sysClr val="windowText" lastClr="000000"/>
              </a:soli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201" name="フリーフォーム: 図形 200">
                <a:extLst>
                  <a:ext uri="{FF2B5EF4-FFF2-40B4-BE49-F238E27FC236}">
                    <a16:creationId xmlns:a16="http://schemas.microsoft.com/office/drawing/2014/main" id="{AA1D11E3-433C-4BBE-9911-51176349002D}"/>
                  </a:ext>
                </a:extLst>
              </p:cNvPr>
              <p:cNvSpPr/>
              <p:nvPr/>
            </p:nvSpPr>
            <p:spPr>
              <a:xfrm rot="20952697">
                <a:off x="6359332" y="6569702"/>
                <a:ext cx="196850" cy="328890"/>
              </a:xfrm>
              <a:custGeom>
                <a:avLst/>
                <a:gdLst>
                  <a:gd name="connsiteX0" fmla="*/ 45131 w 221526"/>
                  <a:gd name="connsiteY0" fmla="*/ 1396 h 370118"/>
                  <a:gd name="connsiteX1" fmla="*/ 103469 w 221526"/>
                  <a:gd name="connsiteY1" fmla="*/ 5051 h 370118"/>
                  <a:gd name="connsiteX2" fmla="*/ 112390 w 221526"/>
                  <a:gd name="connsiteY2" fmla="*/ 7442 h 370118"/>
                  <a:gd name="connsiteX3" fmla="*/ 216475 w 221526"/>
                  <a:gd name="connsiteY3" fmla="*/ 187722 h 370118"/>
                  <a:gd name="connsiteX4" fmla="*/ 196845 w 221526"/>
                  <a:gd name="connsiteY4" fmla="*/ 260982 h 370118"/>
                  <a:gd name="connsiteX5" fmla="*/ 16564 w 221526"/>
                  <a:gd name="connsiteY5" fmla="*/ 365067 h 370118"/>
                  <a:gd name="connsiteX6" fmla="*/ 7643 w 221526"/>
                  <a:gd name="connsiteY6" fmla="*/ 362676 h 370118"/>
                  <a:gd name="connsiteX7" fmla="*/ 0 w 221526"/>
                  <a:gd name="connsiteY7" fmla="*/ 358880 h 370118"/>
                  <a:gd name="connsiteX8" fmla="*/ 1 w 221526"/>
                  <a:gd name="connsiteY8" fmla="*/ 16926 h 370118"/>
                  <a:gd name="connsiteX0" fmla="*/ 1 w 221526"/>
                  <a:gd name="connsiteY0" fmla="*/ 16926 h 370118"/>
                  <a:gd name="connsiteX1" fmla="*/ 45131 w 221526"/>
                  <a:gd name="connsiteY1" fmla="*/ 1396 h 370118"/>
                  <a:gd name="connsiteX2" fmla="*/ 103469 w 221526"/>
                  <a:gd name="connsiteY2" fmla="*/ 5051 h 370118"/>
                  <a:gd name="connsiteX3" fmla="*/ 112390 w 221526"/>
                  <a:gd name="connsiteY3" fmla="*/ 7442 h 370118"/>
                  <a:gd name="connsiteX4" fmla="*/ 216475 w 221526"/>
                  <a:gd name="connsiteY4" fmla="*/ 187722 h 370118"/>
                  <a:gd name="connsiteX5" fmla="*/ 196845 w 221526"/>
                  <a:gd name="connsiteY5" fmla="*/ 260982 h 370118"/>
                  <a:gd name="connsiteX6" fmla="*/ 16564 w 221526"/>
                  <a:gd name="connsiteY6" fmla="*/ 365067 h 370118"/>
                  <a:gd name="connsiteX7" fmla="*/ 7643 w 221526"/>
                  <a:gd name="connsiteY7" fmla="*/ 362676 h 370118"/>
                  <a:gd name="connsiteX8" fmla="*/ 0 w 221526"/>
                  <a:gd name="connsiteY8" fmla="*/ 358880 h 370118"/>
                  <a:gd name="connsiteX9" fmla="*/ 91441 w 221526"/>
                  <a:gd name="connsiteY9" fmla="*/ 108366 h 370118"/>
                  <a:gd name="connsiteX0" fmla="*/ 1 w 221526"/>
                  <a:gd name="connsiteY0" fmla="*/ 16926 h 370118"/>
                  <a:gd name="connsiteX1" fmla="*/ 45131 w 221526"/>
                  <a:gd name="connsiteY1" fmla="*/ 1396 h 370118"/>
                  <a:gd name="connsiteX2" fmla="*/ 103469 w 221526"/>
                  <a:gd name="connsiteY2" fmla="*/ 5051 h 370118"/>
                  <a:gd name="connsiteX3" fmla="*/ 112390 w 221526"/>
                  <a:gd name="connsiteY3" fmla="*/ 7442 h 370118"/>
                  <a:gd name="connsiteX4" fmla="*/ 216475 w 221526"/>
                  <a:gd name="connsiteY4" fmla="*/ 187722 h 370118"/>
                  <a:gd name="connsiteX5" fmla="*/ 196845 w 221526"/>
                  <a:gd name="connsiteY5" fmla="*/ 260982 h 370118"/>
                  <a:gd name="connsiteX6" fmla="*/ 16564 w 221526"/>
                  <a:gd name="connsiteY6" fmla="*/ 365067 h 370118"/>
                  <a:gd name="connsiteX7" fmla="*/ 7643 w 221526"/>
                  <a:gd name="connsiteY7" fmla="*/ 362676 h 370118"/>
                  <a:gd name="connsiteX8" fmla="*/ 0 w 221526"/>
                  <a:gd name="connsiteY8" fmla="*/ 358880 h 37011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221526" h="370118">
                    <a:moveTo>
                      <a:pt x="1" y="16926"/>
                    </a:moveTo>
                    <a:lnTo>
                      <a:pt x="45131" y="1396"/>
                    </a:lnTo>
                    <a:cubicBezTo>
                      <a:pt x="64070" y="-1241"/>
                      <a:pt x="83837" y="-209"/>
                      <a:pt x="103469" y="5051"/>
                    </a:cubicBezTo>
                    <a:lnTo>
                      <a:pt x="112390" y="7442"/>
                    </a:lnTo>
                    <a:cubicBezTo>
                      <a:pt x="190915" y="28483"/>
                      <a:pt x="237515" y="109197"/>
                      <a:pt x="216475" y="187722"/>
                    </a:cubicBezTo>
                    <a:lnTo>
                      <a:pt x="196845" y="260982"/>
                    </a:lnTo>
                    <a:cubicBezTo>
                      <a:pt x="175804" y="339507"/>
                      <a:pt x="95090" y="386107"/>
                      <a:pt x="16564" y="365067"/>
                    </a:cubicBezTo>
                    <a:lnTo>
                      <a:pt x="7643" y="362676"/>
                    </a:lnTo>
                    <a:lnTo>
                      <a:pt x="0" y="358880"/>
                    </a:lnTo>
                  </a:path>
                </a:pathLst>
              </a:custGeom>
              <a:solidFill>
                <a:srgbClr val="ED7D31">
                  <a:lumMod val="40000"/>
                  <a:lumOff val="60000"/>
                </a:srgbClr>
              </a:soli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202" name="フリーフォーム: 図形 201">
                <a:extLst>
                  <a:ext uri="{FF2B5EF4-FFF2-40B4-BE49-F238E27FC236}">
                    <a16:creationId xmlns:a16="http://schemas.microsoft.com/office/drawing/2014/main" id="{F41C689B-A4D4-4752-8616-405E1003A157}"/>
                  </a:ext>
                </a:extLst>
              </p:cNvPr>
              <p:cNvSpPr/>
              <p:nvPr/>
            </p:nvSpPr>
            <p:spPr>
              <a:xfrm rot="20952697">
                <a:off x="6358269" y="6608073"/>
                <a:ext cx="149521" cy="245456"/>
              </a:xfrm>
              <a:custGeom>
                <a:avLst/>
                <a:gdLst>
                  <a:gd name="connsiteX0" fmla="*/ 45131 w 221526"/>
                  <a:gd name="connsiteY0" fmla="*/ 1396 h 370118"/>
                  <a:gd name="connsiteX1" fmla="*/ 103469 w 221526"/>
                  <a:gd name="connsiteY1" fmla="*/ 5051 h 370118"/>
                  <a:gd name="connsiteX2" fmla="*/ 112390 w 221526"/>
                  <a:gd name="connsiteY2" fmla="*/ 7442 h 370118"/>
                  <a:gd name="connsiteX3" fmla="*/ 216475 w 221526"/>
                  <a:gd name="connsiteY3" fmla="*/ 187722 h 370118"/>
                  <a:gd name="connsiteX4" fmla="*/ 196845 w 221526"/>
                  <a:gd name="connsiteY4" fmla="*/ 260982 h 370118"/>
                  <a:gd name="connsiteX5" fmla="*/ 16564 w 221526"/>
                  <a:gd name="connsiteY5" fmla="*/ 365067 h 370118"/>
                  <a:gd name="connsiteX6" fmla="*/ 7643 w 221526"/>
                  <a:gd name="connsiteY6" fmla="*/ 362676 h 370118"/>
                  <a:gd name="connsiteX7" fmla="*/ 0 w 221526"/>
                  <a:gd name="connsiteY7" fmla="*/ 358880 h 370118"/>
                  <a:gd name="connsiteX8" fmla="*/ 1 w 221526"/>
                  <a:gd name="connsiteY8" fmla="*/ 16926 h 370118"/>
                  <a:gd name="connsiteX0" fmla="*/ 1 w 221526"/>
                  <a:gd name="connsiteY0" fmla="*/ 16926 h 370118"/>
                  <a:gd name="connsiteX1" fmla="*/ 45131 w 221526"/>
                  <a:gd name="connsiteY1" fmla="*/ 1396 h 370118"/>
                  <a:gd name="connsiteX2" fmla="*/ 103469 w 221526"/>
                  <a:gd name="connsiteY2" fmla="*/ 5051 h 370118"/>
                  <a:gd name="connsiteX3" fmla="*/ 112390 w 221526"/>
                  <a:gd name="connsiteY3" fmla="*/ 7442 h 370118"/>
                  <a:gd name="connsiteX4" fmla="*/ 216475 w 221526"/>
                  <a:gd name="connsiteY4" fmla="*/ 187722 h 370118"/>
                  <a:gd name="connsiteX5" fmla="*/ 196845 w 221526"/>
                  <a:gd name="connsiteY5" fmla="*/ 260982 h 370118"/>
                  <a:gd name="connsiteX6" fmla="*/ 16564 w 221526"/>
                  <a:gd name="connsiteY6" fmla="*/ 365067 h 370118"/>
                  <a:gd name="connsiteX7" fmla="*/ 7643 w 221526"/>
                  <a:gd name="connsiteY7" fmla="*/ 362676 h 370118"/>
                  <a:gd name="connsiteX8" fmla="*/ 0 w 221526"/>
                  <a:gd name="connsiteY8" fmla="*/ 358880 h 370118"/>
                  <a:gd name="connsiteX9" fmla="*/ 91441 w 221526"/>
                  <a:gd name="connsiteY9" fmla="*/ 108366 h 370118"/>
                  <a:gd name="connsiteX0" fmla="*/ 1 w 221526"/>
                  <a:gd name="connsiteY0" fmla="*/ 16926 h 370118"/>
                  <a:gd name="connsiteX1" fmla="*/ 45131 w 221526"/>
                  <a:gd name="connsiteY1" fmla="*/ 1396 h 370118"/>
                  <a:gd name="connsiteX2" fmla="*/ 103469 w 221526"/>
                  <a:gd name="connsiteY2" fmla="*/ 5051 h 370118"/>
                  <a:gd name="connsiteX3" fmla="*/ 112390 w 221526"/>
                  <a:gd name="connsiteY3" fmla="*/ 7442 h 370118"/>
                  <a:gd name="connsiteX4" fmla="*/ 216475 w 221526"/>
                  <a:gd name="connsiteY4" fmla="*/ 187722 h 370118"/>
                  <a:gd name="connsiteX5" fmla="*/ 196845 w 221526"/>
                  <a:gd name="connsiteY5" fmla="*/ 260982 h 370118"/>
                  <a:gd name="connsiteX6" fmla="*/ 16564 w 221526"/>
                  <a:gd name="connsiteY6" fmla="*/ 365067 h 370118"/>
                  <a:gd name="connsiteX7" fmla="*/ 7643 w 221526"/>
                  <a:gd name="connsiteY7" fmla="*/ 362676 h 370118"/>
                  <a:gd name="connsiteX8" fmla="*/ 0 w 221526"/>
                  <a:gd name="connsiteY8" fmla="*/ 358880 h 37011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221526" h="370118">
                    <a:moveTo>
                      <a:pt x="1" y="16926"/>
                    </a:moveTo>
                    <a:lnTo>
                      <a:pt x="45131" y="1396"/>
                    </a:lnTo>
                    <a:cubicBezTo>
                      <a:pt x="64070" y="-1241"/>
                      <a:pt x="83837" y="-209"/>
                      <a:pt x="103469" y="5051"/>
                    </a:cubicBezTo>
                    <a:lnTo>
                      <a:pt x="112390" y="7442"/>
                    </a:lnTo>
                    <a:cubicBezTo>
                      <a:pt x="190915" y="28483"/>
                      <a:pt x="237515" y="109197"/>
                      <a:pt x="216475" y="187722"/>
                    </a:cubicBezTo>
                    <a:lnTo>
                      <a:pt x="196845" y="260982"/>
                    </a:lnTo>
                    <a:cubicBezTo>
                      <a:pt x="175804" y="339507"/>
                      <a:pt x="95090" y="386107"/>
                      <a:pt x="16564" y="365067"/>
                    </a:cubicBezTo>
                    <a:lnTo>
                      <a:pt x="7643" y="362676"/>
                    </a:lnTo>
                    <a:lnTo>
                      <a:pt x="0" y="358880"/>
                    </a:lnTo>
                  </a:path>
                </a:pathLst>
              </a:custGeom>
              <a:solidFill>
                <a:srgbClr val="ED7D31">
                  <a:lumMod val="60000"/>
                  <a:lumOff val="40000"/>
                </a:srgbClr>
              </a:soli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203" name="月 202">
                <a:extLst>
                  <a:ext uri="{FF2B5EF4-FFF2-40B4-BE49-F238E27FC236}">
                    <a16:creationId xmlns:a16="http://schemas.microsoft.com/office/drawing/2014/main" id="{C34F2514-8301-4665-8C79-BE8FAE1497CE}"/>
                  </a:ext>
                </a:extLst>
              </p:cNvPr>
              <p:cNvSpPr/>
              <p:nvPr/>
            </p:nvSpPr>
            <p:spPr>
              <a:xfrm rot="20235218" flipH="1">
                <a:off x="6193510" y="6251918"/>
                <a:ext cx="190500" cy="552450"/>
              </a:xfrm>
              <a:prstGeom prst="moon">
                <a:avLst>
                  <a:gd name="adj" fmla="val 87500"/>
                </a:avLst>
              </a:prstGeom>
              <a:solidFill>
                <a:sysClr val="windowText" lastClr="000000"/>
              </a:soli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204" name="楕円 14">
                <a:extLst>
                  <a:ext uri="{FF2B5EF4-FFF2-40B4-BE49-F238E27FC236}">
                    <a16:creationId xmlns:a16="http://schemas.microsoft.com/office/drawing/2014/main" id="{0A2EBBD0-8D1E-4D61-A4D3-F65EB7A9A32B}"/>
                  </a:ext>
                </a:extLst>
              </p:cNvPr>
              <p:cNvSpPr/>
              <p:nvPr/>
            </p:nvSpPr>
            <p:spPr>
              <a:xfrm rot="20052697">
                <a:off x="5981468" y="7011975"/>
                <a:ext cx="155112" cy="194632"/>
              </a:xfrm>
              <a:custGeom>
                <a:avLst/>
                <a:gdLst>
                  <a:gd name="connsiteX0" fmla="*/ 0 w 1157287"/>
                  <a:gd name="connsiteY0" fmla="*/ 148586 h 297172"/>
                  <a:gd name="connsiteX1" fmla="*/ 578644 w 1157287"/>
                  <a:gd name="connsiteY1" fmla="*/ 0 h 297172"/>
                  <a:gd name="connsiteX2" fmla="*/ 1157288 w 1157287"/>
                  <a:gd name="connsiteY2" fmla="*/ 148586 h 297172"/>
                  <a:gd name="connsiteX3" fmla="*/ 578644 w 1157287"/>
                  <a:gd name="connsiteY3" fmla="*/ 297172 h 297172"/>
                  <a:gd name="connsiteX4" fmla="*/ 0 w 1157287"/>
                  <a:gd name="connsiteY4" fmla="*/ 148586 h 297172"/>
                  <a:gd name="connsiteX0" fmla="*/ 0 w 1157288"/>
                  <a:gd name="connsiteY0" fmla="*/ 148586 h 297172"/>
                  <a:gd name="connsiteX1" fmla="*/ 578644 w 1157288"/>
                  <a:gd name="connsiteY1" fmla="*/ 0 h 297172"/>
                  <a:gd name="connsiteX2" fmla="*/ 1157288 w 1157288"/>
                  <a:gd name="connsiteY2" fmla="*/ 148586 h 297172"/>
                  <a:gd name="connsiteX3" fmla="*/ 578644 w 1157288"/>
                  <a:gd name="connsiteY3" fmla="*/ 297172 h 297172"/>
                  <a:gd name="connsiteX4" fmla="*/ 0 w 1157288"/>
                  <a:gd name="connsiteY4" fmla="*/ 148586 h 297172"/>
                  <a:gd name="connsiteX0" fmla="*/ 0 w 1157288"/>
                  <a:gd name="connsiteY0" fmla="*/ 148586 h 297172"/>
                  <a:gd name="connsiteX1" fmla="*/ 578644 w 1157288"/>
                  <a:gd name="connsiteY1" fmla="*/ 0 h 297172"/>
                  <a:gd name="connsiteX2" fmla="*/ 1157288 w 1157288"/>
                  <a:gd name="connsiteY2" fmla="*/ 148586 h 297172"/>
                  <a:gd name="connsiteX3" fmla="*/ 578644 w 1157288"/>
                  <a:gd name="connsiteY3" fmla="*/ 297172 h 297172"/>
                  <a:gd name="connsiteX4" fmla="*/ 0 w 1157288"/>
                  <a:gd name="connsiteY4" fmla="*/ 148586 h 297172"/>
                  <a:gd name="connsiteX0" fmla="*/ 0 w 1157288"/>
                  <a:gd name="connsiteY0" fmla="*/ 148586 h 297172"/>
                  <a:gd name="connsiteX1" fmla="*/ 578644 w 1157288"/>
                  <a:gd name="connsiteY1" fmla="*/ 0 h 297172"/>
                  <a:gd name="connsiteX2" fmla="*/ 1157288 w 1157288"/>
                  <a:gd name="connsiteY2" fmla="*/ 148586 h 297172"/>
                  <a:gd name="connsiteX3" fmla="*/ 578644 w 1157288"/>
                  <a:gd name="connsiteY3" fmla="*/ 297172 h 297172"/>
                  <a:gd name="connsiteX4" fmla="*/ 0 w 1157288"/>
                  <a:gd name="connsiteY4" fmla="*/ 148586 h 297172"/>
                  <a:gd name="connsiteX0" fmla="*/ 0 w 1157288"/>
                  <a:gd name="connsiteY0" fmla="*/ 148586 h 759134"/>
                  <a:gd name="connsiteX1" fmla="*/ 578644 w 1157288"/>
                  <a:gd name="connsiteY1" fmla="*/ 0 h 759134"/>
                  <a:gd name="connsiteX2" fmla="*/ 1157288 w 1157288"/>
                  <a:gd name="connsiteY2" fmla="*/ 148586 h 759134"/>
                  <a:gd name="connsiteX3" fmla="*/ 588169 w 1157288"/>
                  <a:gd name="connsiteY3" fmla="*/ 759134 h 759134"/>
                  <a:gd name="connsiteX4" fmla="*/ 0 w 1157288"/>
                  <a:gd name="connsiteY4" fmla="*/ 148586 h 759134"/>
                  <a:gd name="connsiteX0" fmla="*/ 0 w 1157288"/>
                  <a:gd name="connsiteY0" fmla="*/ 99450 h 709998"/>
                  <a:gd name="connsiteX1" fmla="*/ 567787 w 1157288"/>
                  <a:gd name="connsiteY1" fmla="*/ 0 h 709998"/>
                  <a:gd name="connsiteX2" fmla="*/ 1157288 w 1157288"/>
                  <a:gd name="connsiteY2" fmla="*/ 99450 h 709998"/>
                  <a:gd name="connsiteX3" fmla="*/ 588169 w 1157288"/>
                  <a:gd name="connsiteY3" fmla="*/ 709998 h 709998"/>
                  <a:gd name="connsiteX4" fmla="*/ 0 w 1157288"/>
                  <a:gd name="connsiteY4" fmla="*/ 99450 h 70999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1157288" h="709998">
                    <a:moveTo>
                      <a:pt x="0" y="99450"/>
                    </a:moveTo>
                    <a:cubicBezTo>
                      <a:pt x="0" y="17388"/>
                      <a:pt x="248211" y="0"/>
                      <a:pt x="567787" y="0"/>
                    </a:cubicBezTo>
                    <a:cubicBezTo>
                      <a:pt x="887363" y="0"/>
                      <a:pt x="1157288" y="17388"/>
                      <a:pt x="1157288" y="99450"/>
                    </a:cubicBezTo>
                    <a:cubicBezTo>
                      <a:pt x="1157288" y="181512"/>
                      <a:pt x="907745" y="709998"/>
                      <a:pt x="588169" y="709998"/>
                    </a:cubicBezTo>
                    <a:cubicBezTo>
                      <a:pt x="268593" y="709998"/>
                      <a:pt x="0" y="181512"/>
                      <a:pt x="0" y="99450"/>
                    </a:cubicBezTo>
                    <a:close/>
                  </a:path>
                </a:pathLst>
              </a:custGeom>
              <a:solidFill>
                <a:srgbClr val="FF0000"/>
              </a:soli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205" name="フリーフォーム: 図形 204">
                <a:extLst>
                  <a:ext uri="{FF2B5EF4-FFF2-40B4-BE49-F238E27FC236}">
                    <a16:creationId xmlns:a16="http://schemas.microsoft.com/office/drawing/2014/main" id="{D8B18ECD-C4DB-48B3-9CD4-CBF2B7A08DF6}"/>
                  </a:ext>
                </a:extLst>
              </p:cNvPr>
              <p:cNvSpPr/>
              <p:nvPr/>
            </p:nvSpPr>
            <p:spPr>
              <a:xfrm rot="20052697">
                <a:off x="6012540" y="7020717"/>
                <a:ext cx="126041" cy="178776"/>
              </a:xfrm>
              <a:custGeom>
                <a:avLst/>
                <a:gdLst>
                  <a:gd name="connsiteX0" fmla="*/ 397621 w 412439"/>
                  <a:gd name="connsiteY0" fmla="*/ 0 h 505684"/>
                  <a:gd name="connsiteX1" fmla="*/ 407079 w 412439"/>
                  <a:gd name="connsiteY1" fmla="*/ 10682 h 505684"/>
                  <a:gd name="connsiteX2" fmla="*/ 412439 w 412439"/>
                  <a:gd name="connsiteY2" fmla="*/ 32265 h 505684"/>
                  <a:gd name="connsiteX3" fmla="*/ 162833 w 412439"/>
                  <a:gd name="connsiteY3" fmla="*/ 505684 h 505684"/>
                  <a:gd name="connsiteX4" fmla="*/ 19619 w 412439"/>
                  <a:gd name="connsiteY4" fmla="*/ 372669 h 505684"/>
                  <a:gd name="connsiteX5" fmla="*/ 0 w 412439"/>
                  <a:gd name="connsiteY5" fmla="*/ 331804 h 505684"/>
                  <a:gd name="connsiteX6" fmla="*/ 21714 w 412439"/>
                  <a:gd name="connsiteY6" fmla="*/ 289326 h 505684"/>
                  <a:gd name="connsiteX7" fmla="*/ 133409 w 412439"/>
                  <a:gd name="connsiteY7" fmla="*/ 151244 h 505684"/>
                  <a:gd name="connsiteX8" fmla="*/ 351028 w 412439"/>
                  <a:gd name="connsiteY8" fmla="*/ 12954 h 50568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412439" h="505684">
                    <a:moveTo>
                      <a:pt x="397621" y="0"/>
                    </a:moveTo>
                    <a:lnTo>
                      <a:pt x="407079" y="10682"/>
                    </a:lnTo>
                    <a:cubicBezTo>
                      <a:pt x="410589" y="17141"/>
                      <a:pt x="412439" y="24311"/>
                      <a:pt x="412439" y="32265"/>
                    </a:cubicBezTo>
                    <a:cubicBezTo>
                      <a:pt x="412439" y="95896"/>
                      <a:pt x="302994" y="505684"/>
                      <a:pt x="162833" y="505684"/>
                    </a:cubicBezTo>
                    <a:cubicBezTo>
                      <a:pt x="110273" y="505684"/>
                      <a:pt x="60857" y="448058"/>
                      <a:pt x="19619" y="372669"/>
                    </a:cubicBezTo>
                    <a:lnTo>
                      <a:pt x="0" y="331804"/>
                    </a:lnTo>
                    <a:lnTo>
                      <a:pt x="21714" y="289326"/>
                    </a:lnTo>
                    <a:cubicBezTo>
                      <a:pt x="50713" y="241286"/>
                      <a:pt x="88170" y="194323"/>
                      <a:pt x="133409" y="151244"/>
                    </a:cubicBezTo>
                    <a:cubicBezTo>
                      <a:pt x="201267" y="86626"/>
                      <a:pt x="276999" y="39924"/>
                      <a:pt x="351028" y="12954"/>
                    </a:cubicBezTo>
                    <a:close/>
                  </a:path>
                </a:pathLst>
              </a:custGeom>
              <a:solidFill>
                <a:srgbClr val="FF99CC"/>
              </a:soli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206" name="月 205">
                <a:extLst>
                  <a:ext uri="{FF2B5EF4-FFF2-40B4-BE49-F238E27FC236}">
                    <a16:creationId xmlns:a16="http://schemas.microsoft.com/office/drawing/2014/main" id="{FDA6FD34-61D7-43E3-8AF9-B2EFC1B3D7A2}"/>
                  </a:ext>
                </a:extLst>
              </p:cNvPr>
              <p:cNvSpPr/>
              <p:nvPr/>
            </p:nvSpPr>
            <p:spPr>
              <a:xfrm rot="4752697">
                <a:off x="5895382" y="6460826"/>
                <a:ext cx="45719" cy="229300"/>
              </a:xfrm>
              <a:prstGeom prst="moon">
                <a:avLst>
                  <a:gd name="adj" fmla="val 55057"/>
                </a:avLst>
              </a:prstGeom>
              <a:solidFill>
                <a:sysClr val="windowText" lastClr="000000"/>
              </a:solidFill>
              <a:ln w="1905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207" name="楕円 206">
                <a:extLst>
                  <a:ext uri="{FF2B5EF4-FFF2-40B4-BE49-F238E27FC236}">
                    <a16:creationId xmlns:a16="http://schemas.microsoft.com/office/drawing/2014/main" id="{F6AB7189-1BEB-4F7B-9694-9E3C119D4245}"/>
                  </a:ext>
                </a:extLst>
              </p:cNvPr>
              <p:cNvSpPr/>
              <p:nvPr/>
            </p:nvSpPr>
            <p:spPr>
              <a:xfrm rot="20952697">
                <a:off x="5891827" y="6690040"/>
                <a:ext cx="69180" cy="69180"/>
              </a:xfrm>
              <a:prstGeom prst="ellipse">
                <a:avLst/>
              </a:prstGeom>
              <a:solidFill>
                <a:sysClr val="window" lastClr="FFFFFF"/>
              </a:solidFill>
              <a:ln w="19050" cap="flat" cmpd="sng" algn="ctr">
                <a:noFill/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</p:grpSp>
      </p:grpSp>
      <p:grpSp>
        <p:nvGrpSpPr>
          <p:cNvPr id="235" name="グループ化 234">
            <a:extLst>
              <a:ext uri="{FF2B5EF4-FFF2-40B4-BE49-F238E27FC236}">
                <a16:creationId xmlns:a16="http://schemas.microsoft.com/office/drawing/2014/main" id="{923860A6-85B4-46D5-9C94-87170832E384}"/>
              </a:ext>
            </a:extLst>
          </p:cNvPr>
          <p:cNvGrpSpPr/>
          <p:nvPr/>
        </p:nvGrpSpPr>
        <p:grpSpPr>
          <a:xfrm flipH="1">
            <a:off x="4324501" y="7087573"/>
            <a:ext cx="2321329" cy="2659635"/>
            <a:chOff x="3165219" y="-346078"/>
            <a:chExt cx="2955511" cy="3386240"/>
          </a:xfrm>
        </p:grpSpPr>
        <p:sp>
          <p:nvSpPr>
            <p:cNvPr id="236" name="フリーフォーム: 図形 235">
              <a:extLst>
                <a:ext uri="{FF2B5EF4-FFF2-40B4-BE49-F238E27FC236}">
                  <a16:creationId xmlns:a16="http://schemas.microsoft.com/office/drawing/2014/main" id="{E48B2EEB-286C-46E5-90E6-8DDB592BD5D4}"/>
                </a:ext>
              </a:extLst>
            </p:cNvPr>
            <p:cNvSpPr/>
            <p:nvPr/>
          </p:nvSpPr>
          <p:spPr>
            <a:xfrm>
              <a:off x="4221797" y="888028"/>
              <a:ext cx="509299" cy="446667"/>
            </a:xfrm>
            <a:custGeom>
              <a:avLst/>
              <a:gdLst>
                <a:gd name="connsiteX0" fmla="*/ 43925 w 509299"/>
                <a:gd name="connsiteY0" fmla="*/ 0 h 446667"/>
                <a:gd name="connsiteX1" fmla="*/ 172250 w 509299"/>
                <a:gd name="connsiteY1" fmla="*/ 0 h 446667"/>
                <a:gd name="connsiteX2" fmla="*/ 216175 w 509299"/>
                <a:gd name="connsiteY2" fmla="*/ 43925 h 446667"/>
                <a:gd name="connsiteX3" fmla="*/ 216175 w 509299"/>
                <a:gd name="connsiteY3" fmla="*/ 87074 h 446667"/>
                <a:gd name="connsiteX4" fmla="*/ 212659 w 509299"/>
                <a:gd name="connsiteY4" fmla="*/ 95563 h 446667"/>
                <a:gd name="connsiteX5" fmla="*/ 486541 w 509299"/>
                <a:gd name="connsiteY5" fmla="*/ 316130 h 446667"/>
                <a:gd name="connsiteX6" fmla="*/ 487617 w 509299"/>
                <a:gd name="connsiteY6" fmla="*/ 419597 h 446667"/>
                <a:gd name="connsiteX7" fmla="*/ 373599 w 509299"/>
                <a:gd name="connsiteY7" fmla="*/ 430099 h 446667"/>
                <a:gd name="connsiteX8" fmla="*/ 119715 w 509299"/>
                <a:gd name="connsiteY8" fmla="*/ 139430 h 446667"/>
                <a:gd name="connsiteX9" fmla="*/ 124473 w 509299"/>
                <a:gd name="connsiteY9" fmla="*/ 134135 h 446667"/>
                <a:gd name="connsiteX10" fmla="*/ 47061 w 509299"/>
                <a:gd name="connsiteY10" fmla="*/ 134135 h 446667"/>
                <a:gd name="connsiteX11" fmla="*/ 0 w 509299"/>
                <a:gd name="connsiteY11" fmla="*/ 87074 h 446667"/>
                <a:gd name="connsiteX12" fmla="*/ 0 w 509299"/>
                <a:gd name="connsiteY12" fmla="*/ 43925 h 446667"/>
                <a:gd name="connsiteX13" fmla="*/ 43925 w 509299"/>
                <a:gd name="connsiteY13" fmla="*/ 0 h 446667"/>
                <a:gd name="connsiteX0" fmla="*/ 43925 w 509299"/>
                <a:gd name="connsiteY0" fmla="*/ 0 h 446667"/>
                <a:gd name="connsiteX1" fmla="*/ 172250 w 509299"/>
                <a:gd name="connsiteY1" fmla="*/ 0 h 446667"/>
                <a:gd name="connsiteX2" fmla="*/ 216175 w 509299"/>
                <a:gd name="connsiteY2" fmla="*/ 43925 h 446667"/>
                <a:gd name="connsiteX3" fmla="*/ 216175 w 509299"/>
                <a:gd name="connsiteY3" fmla="*/ 87074 h 446667"/>
                <a:gd name="connsiteX4" fmla="*/ 212659 w 509299"/>
                <a:gd name="connsiteY4" fmla="*/ 95563 h 446667"/>
                <a:gd name="connsiteX5" fmla="*/ 486541 w 509299"/>
                <a:gd name="connsiteY5" fmla="*/ 316130 h 446667"/>
                <a:gd name="connsiteX6" fmla="*/ 487617 w 509299"/>
                <a:gd name="connsiteY6" fmla="*/ 419597 h 446667"/>
                <a:gd name="connsiteX7" fmla="*/ 373599 w 509299"/>
                <a:gd name="connsiteY7" fmla="*/ 430099 h 446667"/>
                <a:gd name="connsiteX8" fmla="*/ 119715 w 509299"/>
                <a:gd name="connsiteY8" fmla="*/ 139430 h 446667"/>
                <a:gd name="connsiteX9" fmla="*/ 47061 w 509299"/>
                <a:gd name="connsiteY9" fmla="*/ 134135 h 446667"/>
                <a:gd name="connsiteX10" fmla="*/ 0 w 509299"/>
                <a:gd name="connsiteY10" fmla="*/ 87074 h 446667"/>
                <a:gd name="connsiteX11" fmla="*/ 0 w 509299"/>
                <a:gd name="connsiteY11" fmla="*/ 43925 h 446667"/>
                <a:gd name="connsiteX12" fmla="*/ 43925 w 509299"/>
                <a:gd name="connsiteY12" fmla="*/ 0 h 44666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</a:cxnLst>
              <a:rect l="l" t="t" r="r" b="b"/>
              <a:pathLst>
                <a:path w="509299" h="446667">
                  <a:moveTo>
                    <a:pt x="43925" y="0"/>
                  </a:moveTo>
                  <a:lnTo>
                    <a:pt x="172250" y="0"/>
                  </a:lnTo>
                  <a:cubicBezTo>
                    <a:pt x="196509" y="0"/>
                    <a:pt x="216175" y="19666"/>
                    <a:pt x="216175" y="43925"/>
                  </a:cubicBezTo>
                  <a:lnTo>
                    <a:pt x="216175" y="87074"/>
                  </a:lnTo>
                  <a:lnTo>
                    <a:pt x="212659" y="95563"/>
                  </a:lnTo>
                  <a:lnTo>
                    <a:pt x="486541" y="316130"/>
                  </a:lnTo>
                  <a:cubicBezTo>
                    <a:pt x="516187" y="343134"/>
                    <a:pt x="517206" y="389872"/>
                    <a:pt x="487617" y="419597"/>
                  </a:cubicBezTo>
                  <a:cubicBezTo>
                    <a:pt x="458027" y="449324"/>
                    <a:pt x="403244" y="457102"/>
                    <a:pt x="373599" y="430099"/>
                  </a:cubicBezTo>
                  <a:lnTo>
                    <a:pt x="119715" y="139430"/>
                  </a:lnTo>
                  <a:lnTo>
                    <a:pt x="47061" y="134135"/>
                  </a:lnTo>
                  <a:cubicBezTo>
                    <a:pt x="21070" y="134135"/>
                    <a:pt x="0" y="113065"/>
                    <a:pt x="0" y="87074"/>
                  </a:cubicBezTo>
                  <a:lnTo>
                    <a:pt x="0" y="43925"/>
                  </a:lnTo>
                  <a:cubicBezTo>
                    <a:pt x="0" y="19666"/>
                    <a:pt x="19666" y="0"/>
                    <a:pt x="43925" y="0"/>
                  </a:cubicBezTo>
                  <a:close/>
                </a:path>
              </a:pathLst>
            </a:custGeom>
            <a:solidFill>
              <a:srgbClr val="ED7D31">
                <a:lumMod val="60000"/>
                <a:lumOff val="40000"/>
              </a:srgbClr>
            </a:solidFill>
            <a:ln w="1905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wrap="square" rtlCol="0" anchor="ctr">
              <a:noAutofit/>
            </a:bodyPr>
            <a:lstStyle/>
            <a:p>
              <a:pPr marL="0" marR="0" lvl="0" indent="0" algn="ctr" defTabSz="4572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sp>
          <p:nvSpPr>
            <p:cNvPr id="237" name="台形 236">
              <a:extLst>
                <a:ext uri="{FF2B5EF4-FFF2-40B4-BE49-F238E27FC236}">
                  <a16:creationId xmlns:a16="http://schemas.microsoft.com/office/drawing/2014/main" id="{ADA1FEC4-E191-493C-9393-DC123142B102}"/>
                </a:ext>
              </a:extLst>
            </p:cNvPr>
            <p:cNvSpPr/>
            <p:nvPr/>
          </p:nvSpPr>
          <p:spPr>
            <a:xfrm rot="18900000">
              <a:off x="4467750" y="984605"/>
              <a:ext cx="180279" cy="400176"/>
            </a:xfrm>
            <a:prstGeom prst="trapezoid">
              <a:avLst>
                <a:gd name="adj" fmla="val 8659"/>
              </a:avLst>
            </a:prstGeom>
            <a:solidFill>
              <a:srgbClr val="FFC000">
                <a:lumMod val="50000"/>
              </a:srgbClr>
            </a:solidFill>
            <a:ln w="1905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wrap="square" rtlCol="0" anchor="ctr">
              <a:noAutofit/>
            </a:bodyPr>
            <a:lstStyle/>
            <a:p>
              <a:pPr marL="0" marR="0" lvl="0" indent="0" algn="ctr" defTabSz="4572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sp>
          <p:nvSpPr>
            <p:cNvPr id="238" name="台形 237">
              <a:extLst>
                <a:ext uri="{FF2B5EF4-FFF2-40B4-BE49-F238E27FC236}">
                  <a16:creationId xmlns:a16="http://schemas.microsoft.com/office/drawing/2014/main" id="{2D26F4BC-55E8-4524-86F2-E38BD0532E6E}"/>
                </a:ext>
              </a:extLst>
            </p:cNvPr>
            <p:cNvSpPr/>
            <p:nvPr/>
          </p:nvSpPr>
          <p:spPr>
            <a:xfrm rot="9900000">
              <a:off x="4440151" y="1773688"/>
              <a:ext cx="409370" cy="600568"/>
            </a:xfrm>
            <a:prstGeom prst="trapezoid">
              <a:avLst>
                <a:gd name="adj" fmla="val 11146"/>
              </a:avLst>
            </a:prstGeom>
            <a:solidFill>
              <a:srgbClr val="4472C4">
                <a:lumMod val="50000"/>
              </a:srgbClr>
            </a:solidFill>
            <a:ln w="1905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4572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sp>
          <p:nvSpPr>
            <p:cNvPr id="239" name="台形 238">
              <a:extLst>
                <a:ext uri="{FF2B5EF4-FFF2-40B4-BE49-F238E27FC236}">
                  <a16:creationId xmlns:a16="http://schemas.microsoft.com/office/drawing/2014/main" id="{AA203D16-C666-4D76-A791-9DC76E01DD05}"/>
                </a:ext>
              </a:extLst>
            </p:cNvPr>
            <p:cNvSpPr/>
            <p:nvPr/>
          </p:nvSpPr>
          <p:spPr>
            <a:xfrm>
              <a:off x="4768698" y="763244"/>
              <a:ext cx="213144" cy="301624"/>
            </a:xfrm>
            <a:prstGeom prst="trapezoid">
              <a:avLst>
                <a:gd name="adj" fmla="val 13572"/>
              </a:avLst>
            </a:prstGeom>
            <a:solidFill>
              <a:srgbClr val="ED7D31">
                <a:lumMod val="40000"/>
                <a:lumOff val="60000"/>
              </a:srgbClr>
            </a:solidFill>
            <a:ln w="1905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4572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grpSp>
          <p:nvGrpSpPr>
            <p:cNvPr id="240" name="グループ化 239">
              <a:extLst>
                <a:ext uri="{FF2B5EF4-FFF2-40B4-BE49-F238E27FC236}">
                  <a16:creationId xmlns:a16="http://schemas.microsoft.com/office/drawing/2014/main" id="{E5162F1B-C838-417D-AE5E-73B721361673}"/>
                </a:ext>
              </a:extLst>
            </p:cNvPr>
            <p:cNvGrpSpPr/>
            <p:nvPr/>
          </p:nvGrpSpPr>
          <p:grpSpPr>
            <a:xfrm>
              <a:off x="3165219" y="1221710"/>
              <a:ext cx="2955511" cy="1818452"/>
              <a:chOff x="3165219" y="1221710"/>
              <a:chExt cx="2955511" cy="1818452"/>
            </a:xfrm>
          </p:grpSpPr>
          <p:grpSp>
            <p:nvGrpSpPr>
              <p:cNvPr id="267" name="グループ化 266">
                <a:extLst>
                  <a:ext uri="{FF2B5EF4-FFF2-40B4-BE49-F238E27FC236}">
                    <a16:creationId xmlns:a16="http://schemas.microsoft.com/office/drawing/2014/main" id="{FA11B589-9595-4693-9D02-9D4772EC7894}"/>
                  </a:ext>
                </a:extLst>
              </p:cNvPr>
              <p:cNvGrpSpPr/>
              <p:nvPr/>
            </p:nvGrpSpPr>
            <p:grpSpPr>
              <a:xfrm flipH="1">
                <a:off x="3165219" y="1221710"/>
                <a:ext cx="2955511" cy="1818452"/>
                <a:chOff x="1481283" y="3596120"/>
                <a:chExt cx="2685187" cy="1652128"/>
              </a:xfrm>
            </p:grpSpPr>
            <p:sp>
              <p:nvSpPr>
                <p:cNvPr id="271" name="星: 32 pt 270">
                  <a:extLst>
                    <a:ext uri="{FF2B5EF4-FFF2-40B4-BE49-F238E27FC236}">
                      <a16:creationId xmlns:a16="http://schemas.microsoft.com/office/drawing/2014/main" id="{26972876-2800-4465-80EC-94AFF60E5FEA}"/>
                    </a:ext>
                  </a:extLst>
                </p:cNvPr>
                <p:cNvSpPr/>
                <p:nvPr/>
              </p:nvSpPr>
              <p:spPr bwMode="auto">
                <a:xfrm>
                  <a:off x="1656669" y="4338826"/>
                  <a:ext cx="737534" cy="737534"/>
                </a:xfrm>
                <a:prstGeom prst="star32">
                  <a:avLst>
                    <a:gd name="adj" fmla="val 5859"/>
                  </a:avLst>
                </a:prstGeom>
                <a:noFill/>
                <a:ln w="19050">
                  <a:solidFill>
                    <a:sysClr val="windowText" lastClr="000000">
                      <a:lumMod val="75000"/>
                      <a:lumOff val="25000"/>
                    </a:sysClr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</a:endParaRPr>
                </a:p>
              </p:txBody>
            </p:sp>
            <p:sp>
              <p:nvSpPr>
                <p:cNvPr id="272" name="星: 32 pt 271">
                  <a:extLst>
                    <a:ext uri="{FF2B5EF4-FFF2-40B4-BE49-F238E27FC236}">
                      <a16:creationId xmlns:a16="http://schemas.microsoft.com/office/drawing/2014/main" id="{F8C2FBAC-2D6D-42FF-90A1-C6E38E352B2F}"/>
                    </a:ext>
                  </a:extLst>
                </p:cNvPr>
                <p:cNvSpPr/>
                <p:nvPr/>
              </p:nvSpPr>
              <p:spPr bwMode="auto">
                <a:xfrm>
                  <a:off x="3253725" y="4338826"/>
                  <a:ext cx="737534" cy="737534"/>
                </a:xfrm>
                <a:prstGeom prst="star32">
                  <a:avLst>
                    <a:gd name="adj" fmla="val 5859"/>
                  </a:avLst>
                </a:prstGeom>
                <a:noFill/>
                <a:ln w="19050">
                  <a:solidFill>
                    <a:sysClr val="windowText" lastClr="000000">
                      <a:lumMod val="75000"/>
                      <a:lumOff val="25000"/>
                    </a:sysClr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</a:endParaRPr>
                </a:p>
              </p:txBody>
            </p:sp>
            <p:sp>
              <p:nvSpPr>
                <p:cNvPr id="273" name="円: 塗りつぶしなし 272">
                  <a:extLst>
                    <a:ext uri="{FF2B5EF4-FFF2-40B4-BE49-F238E27FC236}">
                      <a16:creationId xmlns:a16="http://schemas.microsoft.com/office/drawing/2014/main" id="{BBCAE594-C9EF-4FDA-A0EF-0CB4D409B5F5}"/>
                    </a:ext>
                  </a:extLst>
                </p:cNvPr>
                <p:cNvSpPr/>
                <p:nvPr/>
              </p:nvSpPr>
              <p:spPr bwMode="auto">
                <a:xfrm>
                  <a:off x="3180909" y="4273550"/>
                  <a:ext cx="876188" cy="876186"/>
                </a:xfrm>
                <a:prstGeom prst="donut">
                  <a:avLst>
                    <a:gd name="adj" fmla="val 8472"/>
                  </a:avLst>
                </a:prstGeom>
                <a:solidFill>
                  <a:sysClr val="window" lastClr="FFFFFF">
                    <a:lumMod val="75000"/>
                  </a:sysClr>
                </a:solidFill>
                <a:ln w="19050">
                  <a:solidFill>
                    <a:sysClr val="windowText" lastClr="000000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</a:endParaRPr>
                </a:p>
              </p:txBody>
            </p:sp>
            <p:sp>
              <p:nvSpPr>
                <p:cNvPr id="274" name="円: 塗りつぶしなし 273">
                  <a:extLst>
                    <a:ext uri="{FF2B5EF4-FFF2-40B4-BE49-F238E27FC236}">
                      <a16:creationId xmlns:a16="http://schemas.microsoft.com/office/drawing/2014/main" id="{09F936D5-2A63-4220-A3D7-261917EF89FD}"/>
                    </a:ext>
                  </a:extLst>
                </p:cNvPr>
                <p:cNvSpPr/>
                <p:nvPr/>
              </p:nvSpPr>
              <p:spPr bwMode="auto">
                <a:xfrm>
                  <a:off x="3113680" y="4206321"/>
                  <a:ext cx="1010646" cy="1010644"/>
                </a:xfrm>
                <a:prstGeom prst="donut">
                  <a:avLst>
                    <a:gd name="adj" fmla="val 8472"/>
                  </a:avLst>
                </a:prstGeom>
                <a:solidFill>
                  <a:sysClr val="windowText" lastClr="000000"/>
                </a:solidFill>
                <a:ln w="19050">
                  <a:solidFill>
                    <a:sysClr val="windowText" lastClr="000000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</a:endParaRPr>
                </a:p>
              </p:txBody>
            </p:sp>
            <p:sp>
              <p:nvSpPr>
                <p:cNvPr id="275" name="アーチ 274">
                  <a:extLst>
                    <a:ext uri="{FF2B5EF4-FFF2-40B4-BE49-F238E27FC236}">
                      <a16:creationId xmlns:a16="http://schemas.microsoft.com/office/drawing/2014/main" id="{21862DCE-4FCB-4B5B-960D-0BFD730B8109}"/>
                    </a:ext>
                  </a:extLst>
                </p:cNvPr>
                <p:cNvSpPr/>
                <p:nvPr/>
              </p:nvSpPr>
              <p:spPr bwMode="auto">
                <a:xfrm>
                  <a:off x="3078733" y="4166938"/>
                  <a:ext cx="1081312" cy="1081310"/>
                </a:xfrm>
                <a:prstGeom prst="blockArc">
                  <a:avLst>
                    <a:gd name="adj1" fmla="val 11476450"/>
                    <a:gd name="adj2" fmla="val 18485845"/>
                    <a:gd name="adj3" fmla="val 6626"/>
                  </a:avLst>
                </a:prstGeom>
                <a:solidFill>
                  <a:srgbClr val="00B050"/>
                </a:solidFill>
                <a:ln w="19050">
                  <a:solidFill>
                    <a:sysClr val="windowText" lastClr="000000"/>
                  </a:solidFill>
                  <a:round/>
                  <a:headEnd/>
                  <a:tailEnd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</a:endParaRPr>
                </a:p>
              </p:txBody>
            </p:sp>
            <p:sp>
              <p:nvSpPr>
                <p:cNvPr id="276" name="フリーフォーム: 図形 275">
                  <a:extLst>
                    <a:ext uri="{FF2B5EF4-FFF2-40B4-BE49-F238E27FC236}">
                      <a16:creationId xmlns:a16="http://schemas.microsoft.com/office/drawing/2014/main" id="{A685B016-17A3-4D21-9A25-53E7827DD0AD}"/>
                    </a:ext>
                  </a:extLst>
                </p:cNvPr>
                <p:cNvSpPr/>
                <p:nvPr/>
              </p:nvSpPr>
              <p:spPr bwMode="auto">
                <a:xfrm rot="20700000">
                  <a:off x="2639630" y="3600617"/>
                  <a:ext cx="880721" cy="1249379"/>
                </a:xfrm>
                <a:custGeom>
                  <a:avLst/>
                  <a:gdLst>
                    <a:gd name="connsiteX0" fmla="*/ 880721 w 880721"/>
                    <a:gd name="connsiteY0" fmla="*/ 0 h 1249379"/>
                    <a:gd name="connsiteX1" fmla="*/ 880721 w 880721"/>
                    <a:gd name="connsiteY1" fmla="*/ 1249379 h 1249379"/>
                    <a:gd name="connsiteX2" fmla="*/ 787656 w 880721"/>
                    <a:gd name="connsiteY2" fmla="*/ 1249379 h 1249379"/>
                    <a:gd name="connsiteX3" fmla="*/ 787656 w 880721"/>
                    <a:gd name="connsiteY3" fmla="*/ 536412 h 1249379"/>
                    <a:gd name="connsiteX4" fmla="*/ 64849 w 880721"/>
                    <a:gd name="connsiteY4" fmla="*/ 953725 h 1249379"/>
                    <a:gd name="connsiteX5" fmla="*/ 39539 w 880721"/>
                    <a:gd name="connsiteY5" fmla="*/ 946943 h 1249379"/>
                    <a:gd name="connsiteX6" fmla="*/ 2485 w 880721"/>
                    <a:gd name="connsiteY6" fmla="*/ 882764 h 1249379"/>
                    <a:gd name="connsiteX7" fmla="*/ 9266 w 880721"/>
                    <a:gd name="connsiteY7" fmla="*/ 857454 h 1249379"/>
                    <a:gd name="connsiteX8" fmla="*/ 787656 w 880721"/>
                    <a:gd name="connsiteY8" fmla="*/ 408050 h 1249379"/>
                    <a:gd name="connsiteX9" fmla="*/ 787656 w 880721"/>
                    <a:gd name="connsiteY9" fmla="*/ 0 h 1249379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</a:cxnLst>
                  <a:rect l="l" t="t" r="r" b="b"/>
                  <a:pathLst>
                    <a:path w="880721" h="1249379">
                      <a:moveTo>
                        <a:pt x="880721" y="0"/>
                      </a:moveTo>
                      <a:lnTo>
                        <a:pt x="880721" y="1249379"/>
                      </a:lnTo>
                      <a:lnTo>
                        <a:pt x="787656" y="1249379"/>
                      </a:lnTo>
                      <a:lnTo>
                        <a:pt x="787656" y="536412"/>
                      </a:lnTo>
                      <a:lnTo>
                        <a:pt x="64849" y="953725"/>
                      </a:lnTo>
                      <a:cubicBezTo>
                        <a:pt x="55986" y="958841"/>
                        <a:pt x="44655" y="955805"/>
                        <a:pt x="39539" y="946943"/>
                      </a:cubicBezTo>
                      <a:lnTo>
                        <a:pt x="2485" y="882764"/>
                      </a:lnTo>
                      <a:cubicBezTo>
                        <a:pt x="-2632" y="873902"/>
                        <a:pt x="404" y="862570"/>
                        <a:pt x="9266" y="857454"/>
                      </a:cubicBezTo>
                      <a:lnTo>
                        <a:pt x="787656" y="408050"/>
                      </a:lnTo>
                      <a:lnTo>
                        <a:pt x="787656" y="0"/>
                      </a:lnTo>
                      <a:close/>
                    </a:path>
                  </a:pathLst>
                </a:custGeom>
                <a:solidFill>
                  <a:srgbClr val="00B050"/>
                </a:solidFill>
                <a:ln w="19050">
                  <a:solidFill>
                    <a:sysClr val="windowText" lastClr="000000"/>
                  </a:solidFill>
                  <a:round/>
                  <a:headEnd/>
                  <a:tailEnd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</a:endParaRPr>
                </a:p>
              </p:txBody>
            </p:sp>
            <p:sp>
              <p:nvSpPr>
                <p:cNvPr id="277" name="円: 塗りつぶしなし 276">
                  <a:extLst>
                    <a:ext uri="{FF2B5EF4-FFF2-40B4-BE49-F238E27FC236}">
                      <a16:creationId xmlns:a16="http://schemas.microsoft.com/office/drawing/2014/main" id="{AC1F304E-38E2-4D74-82E7-F7D39BD26EE6}"/>
                    </a:ext>
                  </a:extLst>
                </p:cNvPr>
                <p:cNvSpPr/>
                <p:nvPr/>
              </p:nvSpPr>
              <p:spPr bwMode="auto">
                <a:xfrm>
                  <a:off x="1584172" y="4273550"/>
                  <a:ext cx="876188" cy="876186"/>
                </a:xfrm>
                <a:prstGeom prst="donut">
                  <a:avLst>
                    <a:gd name="adj" fmla="val 8472"/>
                  </a:avLst>
                </a:prstGeom>
                <a:solidFill>
                  <a:sysClr val="window" lastClr="FFFFFF">
                    <a:lumMod val="75000"/>
                  </a:sysClr>
                </a:solidFill>
                <a:ln w="19050">
                  <a:solidFill>
                    <a:sysClr val="windowText" lastClr="000000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</a:endParaRPr>
                </a:p>
              </p:txBody>
            </p:sp>
            <p:sp>
              <p:nvSpPr>
                <p:cNvPr id="278" name="円: 塗りつぶしなし 277">
                  <a:extLst>
                    <a:ext uri="{FF2B5EF4-FFF2-40B4-BE49-F238E27FC236}">
                      <a16:creationId xmlns:a16="http://schemas.microsoft.com/office/drawing/2014/main" id="{8BB8B059-ACE6-4EB8-947B-34CEA3ADB1BE}"/>
                    </a:ext>
                  </a:extLst>
                </p:cNvPr>
                <p:cNvSpPr/>
                <p:nvPr/>
              </p:nvSpPr>
              <p:spPr bwMode="auto">
                <a:xfrm>
                  <a:off x="1516943" y="4206321"/>
                  <a:ext cx="1010646" cy="1010644"/>
                </a:xfrm>
                <a:prstGeom prst="donut">
                  <a:avLst>
                    <a:gd name="adj" fmla="val 8472"/>
                  </a:avLst>
                </a:prstGeom>
                <a:solidFill>
                  <a:sysClr val="windowText" lastClr="000000"/>
                </a:solidFill>
                <a:ln w="19050">
                  <a:solidFill>
                    <a:sysClr val="windowText" lastClr="000000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</a:endParaRPr>
                </a:p>
              </p:txBody>
            </p:sp>
            <p:sp>
              <p:nvSpPr>
                <p:cNvPr id="279" name="四角形: 角を丸くする 278">
                  <a:extLst>
                    <a:ext uri="{FF2B5EF4-FFF2-40B4-BE49-F238E27FC236}">
                      <a16:creationId xmlns:a16="http://schemas.microsoft.com/office/drawing/2014/main" id="{47CE1368-8707-4421-BFC0-9A51BB42DB50}"/>
                    </a:ext>
                  </a:extLst>
                </p:cNvPr>
                <p:cNvSpPr/>
                <p:nvPr/>
              </p:nvSpPr>
              <p:spPr bwMode="auto">
                <a:xfrm rot="20700000">
                  <a:off x="2563055" y="4220940"/>
                  <a:ext cx="80851" cy="460467"/>
                </a:xfrm>
                <a:prstGeom prst="roundRect">
                  <a:avLst/>
                </a:prstGeom>
                <a:solidFill>
                  <a:srgbClr val="0070C0"/>
                </a:solidFill>
                <a:ln w="19050">
                  <a:solidFill>
                    <a:sysClr val="windowText" lastClr="000000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</a:endParaRPr>
                </a:p>
              </p:txBody>
            </p:sp>
            <p:sp>
              <p:nvSpPr>
                <p:cNvPr id="280" name="四角形: 上の 2 つの角を丸める 279">
                  <a:extLst>
                    <a:ext uri="{FF2B5EF4-FFF2-40B4-BE49-F238E27FC236}">
                      <a16:creationId xmlns:a16="http://schemas.microsoft.com/office/drawing/2014/main" id="{C764DDB2-96A0-49CC-9603-22B012CB0DE3}"/>
                    </a:ext>
                  </a:extLst>
                </p:cNvPr>
                <p:cNvSpPr/>
                <p:nvPr/>
              </p:nvSpPr>
              <p:spPr bwMode="auto">
                <a:xfrm>
                  <a:off x="2369345" y="4145756"/>
                  <a:ext cx="348130" cy="111788"/>
                </a:xfrm>
                <a:prstGeom prst="round2SameRect">
                  <a:avLst>
                    <a:gd name="adj1" fmla="val 50000"/>
                    <a:gd name="adj2" fmla="val 21704"/>
                  </a:avLst>
                </a:prstGeom>
                <a:solidFill>
                  <a:sysClr val="windowText" lastClr="000000">
                    <a:lumMod val="50000"/>
                    <a:lumOff val="50000"/>
                  </a:sysClr>
                </a:solidFill>
                <a:ln w="19050">
                  <a:solidFill>
                    <a:sysClr val="windowText" lastClr="000000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</a:endParaRPr>
                </a:p>
              </p:txBody>
            </p:sp>
            <p:sp>
              <p:nvSpPr>
                <p:cNvPr id="281" name="台形 280">
                  <a:extLst>
                    <a:ext uri="{FF2B5EF4-FFF2-40B4-BE49-F238E27FC236}">
                      <a16:creationId xmlns:a16="http://schemas.microsoft.com/office/drawing/2014/main" id="{1C247178-C54E-42FD-B585-03BF8B660B8D}"/>
                    </a:ext>
                  </a:extLst>
                </p:cNvPr>
                <p:cNvSpPr/>
                <p:nvPr/>
              </p:nvSpPr>
              <p:spPr bwMode="auto">
                <a:xfrm rot="10800000">
                  <a:off x="3417538" y="3596120"/>
                  <a:ext cx="748932" cy="546323"/>
                </a:xfrm>
                <a:prstGeom prst="trapezoid">
                  <a:avLst/>
                </a:prstGeom>
                <a:pattFill prst="dkVert">
                  <a:fgClr>
                    <a:sysClr val="window" lastClr="FFFFFF">
                      <a:lumMod val="50000"/>
                    </a:sysClr>
                  </a:fgClr>
                  <a:bgClr>
                    <a:sysClr val="window" lastClr="FFFFFF">
                      <a:lumMod val="85000"/>
                    </a:sysClr>
                  </a:bgClr>
                </a:pattFill>
                <a:ln w="19050">
                  <a:solidFill>
                    <a:sysClr val="windowText" lastClr="000000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</a:endParaRPr>
                </a:p>
              </p:txBody>
            </p:sp>
            <p:sp>
              <p:nvSpPr>
                <p:cNvPr id="282" name="アーチ 281">
                  <a:extLst>
                    <a:ext uri="{FF2B5EF4-FFF2-40B4-BE49-F238E27FC236}">
                      <a16:creationId xmlns:a16="http://schemas.microsoft.com/office/drawing/2014/main" id="{0A8574B3-F5D4-47CE-9FC0-7BAB97A12BB0}"/>
                    </a:ext>
                  </a:extLst>
                </p:cNvPr>
                <p:cNvSpPr/>
                <p:nvPr/>
              </p:nvSpPr>
              <p:spPr bwMode="auto">
                <a:xfrm>
                  <a:off x="1481283" y="4166938"/>
                  <a:ext cx="1081312" cy="1081310"/>
                </a:xfrm>
                <a:prstGeom prst="blockArc">
                  <a:avLst>
                    <a:gd name="adj1" fmla="val 11476450"/>
                    <a:gd name="adj2" fmla="val 19396920"/>
                    <a:gd name="adj3" fmla="val 7273"/>
                  </a:avLst>
                </a:prstGeom>
                <a:solidFill>
                  <a:srgbClr val="00B050"/>
                </a:solidFill>
                <a:ln w="19050">
                  <a:solidFill>
                    <a:sysClr val="windowText" lastClr="000000"/>
                  </a:solidFill>
                  <a:round/>
                  <a:headEnd/>
                  <a:tailEnd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</a:endParaRPr>
                </a:p>
              </p:txBody>
            </p:sp>
            <p:sp>
              <p:nvSpPr>
                <p:cNvPr id="283" name="四角形: 角を丸くする 282">
                  <a:extLst>
                    <a:ext uri="{FF2B5EF4-FFF2-40B4-BE49-F238E27FC236}">
                      <a16:creationId xmlns:a16="http://schemas.microsoft.com/office/drawing/2014/main" id="{B4D16C91-9C37-42DA-89B3-6E7BB4DD424B}"/>
                    </a:ext>
                  </a:extLst>
                </p:cNvPr>
                <p:cNvSpPr/>
                <p:nvPr/>
              </p:nvSpPr>
              <p:spPr bwMode="auto">
                <a:xfrm>
                  <a:off x="1514002" y="4156019"/>
                  <a:ext cx="755797" cy="50301"/>
                </a:xfrm>
                <a:prstGeom prst="roundRect">
                  <a:avLst/>
                </a:prstGeom>
                <a:solidFill>
                  <a:sysClr val="window" lastClr="FFFFFF">
                    <a:lumMod val="75000"/>
                  </a:sysClr>
                </a:solidFill>
                <a:ln w="19050">
                  <a:solidFill>
                    <a:sysClr val="windowText" lastClr="000000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</a:endParaRPr>
                </a:p>
              </p:txBody>
            </p:sp>
            <p:sp>
              <p:nvSpPr>
                <p:cNvPr id="284" name="楕円 283">
                  <a:extLst>
                    <a:ext uri="{FF2B5EF4-FFF2-40B4-BE49-F238E27FC236}">
                      <a16:creationId xmlns:a16="http://schemas.microsoft.com/office/drawing/2014/main" id="{B9681195-2B5E-4A51-B0B1-D3A07E556DE4}"/>
                    </a:ext>
                  </a:extLst>
                </p:cNvPr>
                <p:cNvSpPr/>
                <p:nvPr/>
              </p:nvSpPr>
              <p:spPr bwMode="auto">
                <a:xfrm>
                  <a:off x="3494681" y="4587322"/>
                  <a:ext cx="248644" cy="248642"/>
                </a:xfrm>
                <a:prstGeom prst="ellipse">
                  <a:avLst/>
                </a:prstGeom>
                <a:solidFill>
                  <a:srgbClr val="00B050"/>
                </a:solidFill>
                <a:ln w="19050">
                  <a:solidFill>
                    <a:sysClr val="windowText" lastClr="000000"/>
                  </a:solidFill>
                  <a:round/>
                  <a:headEnd/>
                  <a:tailEnd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</a:endParaRPr>
                </a:p>
              </p:txBody>
            </p:sp>
          </p:grpSp>
          <p:grpSp>
            <p:nvGrpSpPr>
              <p:cNvPr id="268" name="グループ化 267">
                <a:extLst>
                  <a:ext uri="{FF2B5EF4-FFF2-40B4-BE49-F238E27FC236}">
                    <a16:creationId xmlns:a16="http://schemas.microsoft.com/office/drawing/2014/main" id="{D8B6817F-26AB-4009-B053-4896709B7489}"/>
                  </a:ext>
                </a:extLst>
              </p:cNvPr>
              <p:cNvGrpSpPr/>
              <p:nvPr/>
            </p:nvGrpSpPr>
            <p:grpSpPr>
              <a:xfrm>
                <a:off x="4367323" y="2183221"/>
                <a:ext cx="1343362" cy="532629"/>
                <a:chOff x="1081198" y="2183221"/>
                <a:chExt cx="1343362" cy="532629"/>
              </a:xfrm>
            </p:grpSpPr>
            <p:sp>
              <p:nvSpPr>
                <p:cNvPr id="269" name="フリーフォーム: 図形 268">
                  <a:extLst>
                    <a:ext uri="{FF2B5EF4-FFF2-40B4-BE49-F238E27FC236}">
                      <a16:creationId xmlns:a16="http://schemas.microsoft.com/office/drawing/2014/main" id="{77B4E9AE-110C-4F0B-A5EB-ABA2ADCAB84E}"/>
                    </a:ext>
                  </a:extLst>
                </p:cNvPr>
                <p:cNvSpPr/>
                <p:nvPr/>
              </p:nvSpPr>
              <p:spPr bwMode="auto">
                <a:xfrm rot="5400000" flipH="1">
                  <a:off x="1486564" y="1777855"/>
                  <a:ext cx="532629" cy="1343362"/>
                </a:xfrm>
                <a:custGeom>
                  <a:avLst/>
                  <a:gdLst>
                    <a:gd name="connsiteX0" fmla="*/ 483912 w 483912"/>
                    <a:gd name="connsiteY0" fmla="*/ 978535 h 1220492"/>
                    <a:gd name="connsiteX1" fmla="*/ 241956 w 483912"/>
                    <a:gd name="connsiteY1" fmla="*/ 1220492 h 1220492"/>
                    <a:gd name="connsiteX2" fmla="*/ 0 w 483912"/>
                    <a:gd name="connsiteY2" fmla="*/ 978535 h 1220492"/>
                    <a:gd name="connsiteX3" fmla="*/ 4916 w 483912"/>
                    <a:gd name="connsiteY3" fmla="*/ 929772 h 1220492"/>
                    <a:gd name="connsiteX4" fmla="*/ 6414 w 483912"/>
                    <a:gd name="connsiteY4" fmla="*/ 924946 h 1220492"/>
                    <a:gd name="connsiteX5" fmla="*/ 74367 w 483912"/>
                    <a:gd name="connsiteY5" fmla="*/ 172654 h 1220492"/>
                    <a:gd name="connsiteX6" fmla="*/ 73517 w 483912"/>
                    <a:gd name="connsiteY6" fmla="*/ 168442 h 1220492"/>
                    <a:gd name="connsiteX7" fmla="*/ 241957 w 483912"/>
                    <a:gd name="connsiteY7" fmla="*/ 0 h 1220492"/>
                    <a:gd name="connsiteX8" fmla="*/ 410397 w 483912"/>
                    <a:gd name="connsiteY8" fmla="*/ 168442 h 1220492"/>
                    <a:gd name="connsiteX9" fmla="*/ 409548 w 483912"/>
                    <a:gd name="connsiteY9" fmla="*/ 172644 h 1220492"/>
                    <a:gd name="connsiteX10" fmla="*/ 477503 w 483912"/>
                    <a:gd name="connsiteY10" fmla="*/ 924960 h 1220492"/>
                    <a:gd name="connsiteX11" fmla="*/ 478997 w 483912"/>
                    <a:gd name="connsiteY11" fmla="*/ 929772 h 1220492"/>
                    <a:gd name="connsiteX12" fmla="*/ 483912 w 483912"/>
                    <a:gd name="connsiteY12" fmla="*/ 978535 h 122049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</a:cxnLst>
                  <a:rect l="l" t="t" r="r" b="b"/>
                  <a:pathLst>
                    <a:path w="483912" h="1220492">
                      <a:moveTo>
                        <a:pt x="483912" y="978535"/>
                      </a:moveTo>
                      <a:cubicBezTo>
                        <a:pt x="483912" y="1112164"/>
                        <a:pt x="375585" y="1220492"/>
                        <a:pt x="241956" y="1220492"/>
                      </a:cubicBezTo>
                      <a:cubicBezTo>
                        <a:pt x="108327" y="1220492"/>
                        <a:pt x="0" y="1112164"/>
                        <a:pt x="0" y="978535"/>
                      </a:cubicBezTo>
                      <a:cubicBezTo>
                        <a:pt x="0" y="961831"/>
                        <a:pt x="1693" y="945523"/>
                        <a:pt x="4916" y="929772"/>
                      </a:cubicBezTo>
                      <a:lnTo>
                        <a:pt x="6414" y="924946"/>
                      </a:lnTo>
                      <a:lnTo>
                        <a:pt x="74367" y="172654"/>
                      </a:lnTo>
                      <a:lnTo>
                        <a:pt x="73517" y="168442"/>
                      </a:lnTo>
                      <a:cubicBezTo>
                        <a:pt x="73517" y="75414"/>
                        <a:pt x="148930" y="0"/>
                        <a:pt x="241957" y="0"/>
                      </a:cubicBezTo>
                      <a:cubicBezTo>
                        <a:pt x="334984" y="0"/>
                        <a:pt x="410397" y="75414"/>
                        <a:pt x="410397" y="168442"/>
                      </a:cubicBezTo>
                      <a:lnTo>
                        <a:pt x="409548" y="172644"/>
                      </a:lnTo>
                      <a:lnTo>
                        <a:pt x="477503" y="924960"/>
                      </a:lnTo>
                      <a:lnTo>
                        <a:pt x="478997" y="929772"/>
                      </a:lnTo>
                      <a:cubicBezTo>
                        <a:pt x="482220" y="945523"/>
                        <a:pt x="483912" y="961831"/>
                        <a:pt x="483912" y="978535"/>
                      </a:cubicBezTo>
                      <a:close/>
                    </a:path>
                  </a:pathLst>
                </a:custGeom>
                <a:solidFill>
                  <a:srgbClr val="00B050"/>
                </a:solidFill>
                <a:ln w="19050">
                  <a:solidFill>
                    <a:sysClr val="windowText" lastClr="000000"/>
                  </a:solidFill>
                  <a:round/>
                  <a:headEnd/>
                  <a:tailEnd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</a:endParaRPr>
                </a:p>
              </p:txBody>
            </p:sp>
            <p:sp>
              <p:nvSpPr>
                <p:cNvPr id="270" name="楕円 269">
                  <a:extLst>
                    <a:ext uri="{FF2B5EF4-FFF2-40B4-BE49-F238E27FC236}">
                      <a16:creationId xmlns:a16="http://schemas.microsoft.com/office/drawing/2014/main" id="{24579442-9777-455D-8B9E-F893C4130DB0}"/>
                    </a:ext>
                  </a:extLst>
                </p:cNvPr>
                <p:cNvSpPr/>
                <p:nvPr/>
              </p:nvSpPr>
              <p:spPr bwMode="auto">
                <a:xfrm flipH="1">
                  <a:off x="1218497" y="2325380"/>
                  <a:ext cx="248312" cy="248312"/>
                </a:xfrm>
                <a:prstGeom prst="ellipse">
                  <a:avLst/>
                </a:prstGeom>
                <a:solidFill>
                  <a:sysClr val="windowText" lastClr="000000">
                    <a:lumMod val="50000"/>
                    <a:lumOff val="50000"/>
                  </a:sysClr>
                </a:solidFill>
                <a:ln w="19050">
                  <a:solidFill>
                    <a:sysClr val="windowText" lastClr="000000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</a:endParaRPr>
                </a:p>
              </p:txBody>
            </p:sp>
          </p:grpSp>
        </p:grpSp>
        <p:grpSp>
          <p:nvGrpSpPr>
            <p:cNvPr id="241" name="グループ化 240">
              <a:extLst>
                <a:ext uri="{FF2B5EF4-FFF2-40B4-BE49-F238E27FC236}">
                  <a16:creationId xmlns:a16="http://schemas.microsoft.com/office/drawing/2014/main" id="{D1F34D8A-855C-490B-9E23-D4A479D3CE97}"/>
                </a:ext>
              </a:extLst>
            </p:cNvPr>
            <p:cNvGrpSpPr/>
            <p:nvPr/>
          </p:nvGrpSpPr>
          <p:grpSpPr>
            <a:xfrm rot="900000">
              <a:off x="4454667" y="2397339"/>
              <a:ext cx="262583" cy="432734"/>
              <a:chOff x="1213593" y="2419137"/>
              <a:chExt cx="262583" cy="432734"/>
            </a:xfrm>
          </p:grpSpPr>
          <p:sp>
            <p:nvSpPr>
              <p:cNvPr id="265" name="四角形: 上の 2 つの角を丸める 264">
                <a:extLst>
                  <a:ext uri="{FF2B5EF4-FFF2-40B4-BE49-F238E27FC236}">
                    <a16:creationId xmlns:a16="http://schemas.microsoft.com/office/drawing/2014/main" id="{89E743F9-7007-4D48-91C0-8E04B2D21A95}"/>
                  </a:ext>
                </a:extLst>
              </p:cNvPr>
              <p:cNvSpPr/>
              <p:nvPr/>
            </p:nvSpPr>
            <p:spPr bwMode="auto">
              <a:xfrm flipH="1">
                <a:off x="1305955" y="2419137"/>
                <a:ext cx="77859" cy="376936"/>
              </a:xfrm>
              <a:prstGeom prst="round2SameRect">
                <a:avLst>
                  <a:gd name="adj1" fmla="val 50000"/>
                  <a:gd name="adj2" fmla="val 0"/>
                </a:avLst>
              </a:prstGeom>
              <a:solidFill>
                <a:sysClr val="window" lastClr="FFFFFF">
                  <a:lumMod val="75000"/>
                </a:sysClr>
              </a:solidFill>
              <a:ln w="19050">
                <a:solidFill>
                  <a:sysClr val="windowText" lastClr="000000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</a:endParaRPr>
              </a:p>
            </p:txBody>
          </p:sp>
          <p:sp>
            <p:nvSpPr>
              <p:cNvPr id="266" name="四角形: 上の 2 つの角を丸める 265">
                <a:extLst>
                  <a:ext uri="{FF2B5EF4-FFF2-40B4-BE49-F238E27FC236}">
                    <a16:creationId xmlns:a16="http://schemas.microsoft.com/office/drawing/2014/main" id="{578F584E-2526-4D67-95B6-E6625C472E62}"/>
                  </a:ext>
                </a:extLst>
              </p:cNvPr>
              <p:cNvSpPr/>
              <p:nvPr/>
            </p:nvSpPr>
            <p:spPr bwMode="auto">
              <a:xfrm flipH="1">
                <a:off x="1213593" y="2758527"/>
                <a:ext cx="262583" cy="93344"/>
              </a:xfrm>
              <a:prstGeom prst="round2SameRect">
                <a:avLst>
                  <a:gd name="adj1" fmla="val 32959"/>
                  <a:gd name="adj2" fmla="val 21704"/>
                </a:avLst>
              </a:prstGeom>
              <a:solidFill>
                <a:sysClr val="windowText" lastClr="000000">
                  <a:lumMod val="50000"/>
                  <a:lumOff val="50000"/>
                </a:sysClr>
              </a:solidFill>
              <a:ln w="19050">
                <a:solidFill>
                  <a:sysClr val="windowText" lastClr="000000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</a:endParaRPr>
              </a:p>
            </p:txBody>
          </p:sp>
        </p:grpSp>
        <p:grpSp>
          <p:nvGrpSpPr>
            <p:cNvPr id="242" name="グループ化 241">
              <a:extLst>
                <a:ext uri="{FF2B5EF4-FFF2-40B4-BE49-F238E27FC236}">
                  <a16:creationId xmlns:a16="http://schemas.microsoft.com/office/drawing/2014/main" id="{65FC6F2C-62F5-43BB-9E73-8A0F494898F3}"/>
                </a:ext>
              </a:extLst>
            </p:cNvPr>
            <p:cNvGrpSpPr/>
            <p:nvPr/>
          </p:nvGrpSpPr>
          <p:grpSpPr>
            <a:xfrm rot="900000">
              <a:off x="4521190" y="1701702"/>
              <a:ext cx="456517" cy="1056825"/>
              <a:chOff x="1367356" y="1701702"/>
              <a:chExt cx="456517" cy="1056825"/>
            </a:xfrm>
          </p:grpSpPr>
          <p:sp>
            <p:nvSpPr>
              <p:cNvPr id="262" name="台形 261">
                <a:extLst>
                  <a:ext uri="{FF2B5EF4-FFF2-40B4-BE49-F238E27FC236}">
                    <a16:creationId xmlns:a16="http://schemas.microsoft.com/office/drawing/2014/main" id="{A076B296-8E81-47CB-8C73-73B37D452296}"/>
                  </a:ext>
                </a:extLst>
              </p:cNvPr>
              <p:cNvSpPr/>
              <p:nvPr/>
            </p:nvSpPr>
            <p:spPr>
              <a:xfrm rot="10800000">
                <a:off x="1518814" y="2086298"/>
                <a:ext cx="199873" cy="536012"/>
              </a:xfrm>
              <a:prstGeom prst="trapezoid">
                <a:avLst>
                  <a:gd name="adj" fmla="val 18902"/>
                </a:avLst>
              </a:prstGeom>
              <a:solidFill>
                <a:srgbClr val="ED7D31">
                  <a:lumMod val="40000"/>
                  <a:lumOff val="60000"/>
                </a:srgbClr>
              </a:soli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263" name="フリーフォーム: 図形 262">
                <a:extLst>
                  <a:ext uri="{FF2B5EF4-FFF2-40B4-BE49-F238E27FC236}">
                    <a16:creationId xmlns:a16="http://schemas.microsoft.com/office/drawing/2014/main" id="{81C802CA-A377-4BC9-ADBD-D65647C60155}"/>
                  </a:ext>
                </a:extLst>
              </p:cNvPr>
              <p:cNvSpPr/>
              <p:nvPr/>
            </p:nvSpPr>
            <p:spPr>
              <a:xfrm>
                <a:off x="1367356" y="2586238"/>
                <a:ext cx="343610" cy="172289"/>
              </a:xfrm>
              <a:custGeom>
                <a:avLst/>
                <a:gdLst>
                  <a:gd name="connsiteX0" fmla="*/ 92869 w 415554"/>
                  <a:gd name="connsiteY0" fmla="*/ 0 h 185737"/>
                  <a:gd name="connsiteX1" fmla="*/ 203774 w 415554"/>
                  <a:gd name="connsiteY1" fmla="*/ 0 h 185737"/>
                  <a:gd name="connsiteX2" fmla="*/ 220940 w 415554"/>
                  <a:gd name="connsiteY2" fmla="*/ 0 h 185737"/>
                  <a:gd name="connsiteX3" fmla="*/ 233621 w 415554"/>
                  <a:gd name="connsiteY3" fmla="*/ 10297 h 185737"/>
                  <a:gd name="connsiteX4" fmla="*/ 308980 w 415554"/>
                  <a:gd name="connsiteY4" fmla="*/ 27384 h 185737"/>
                  <a:gd name="connsiteX5" fmla="*/ 384339 w 415554"/>
                  <a:gd name="connsiteY5" fmla="*/ 10297 h 185737"/>
                  <a:gd name="connsiteX6" fmla="*/ 386521 w 415554"/>
                  <a:gd name="connsiteY6" fmla="*/ 8525 h 185737"/>
                  <a:gd name="connsiteX7" fmla="*/ 398771 w 415554"/>
                  <a:gd name="connsiteY7" fmla="*/ 16784 h 185737"/>
                  <a:gd name="connsiteX8" fmla="*/ 415554 w 415554"/>
                  <a:gd name="connsiteY8" fmla="*/ 57302 h 185737"/>
                  <a:gd name="connsiteX9" fmla="*/ 415554 w 415554"/>
                  <a:gd name="connsiteY9" fmla="*/ 162026 h 185737"/>
                  <a:gd name="connsiteX10" fmla="*/ 391843 w 415554"/>
                  <a:gd name="connsiteY10" fmla="*/ 185737 h 185737"/>
                  <a:gd name="connsiteX11" fmla="*/ 345384 w 415554"/>
                  <a:gd name="connsiteY11" fmla="*/ 185737 h 185737"/>
                  <a:gd name="connsiteX12" fmla="*/ 170183 w 415554"/>
                  <a:gd name="connsiteY12" fmla="*/ 185737 h 185737"/>
                  <a:gd name="connsiteX13" fmla="*/ 40379 w 415554"/>
                  <a:gd name="connsiteY13" fmla="*/ 185737 h 185737"/>
                  <a:gd name="connsiteX14" fmla="*/ 0 w 415554"/>
                  <a:gd name="connsiteY14" fmla="*/ 145358 h 185737"/>
                  <a:gd name="connsiteX15" fmla="*/ 0 w 415554"/>
                  <a:gd name="connsiteY15" fmla="*/ 92869 h 185737"/>
                  <a:gd name="connsiteX16" fmla="*/ 92869 w 415554"/>
                  <a:gd name="connsiteY16" fmla="*/ 0 h 185737"/>
                  <a:gd name="connsiteX0" fmla="*/ 92869 w 415554"/>
                  <a:gd name="connsiteY0" fmla="*/ 796 h 186533"/>
                  <a:gd name="connsiteX1" fmla="*/ 93896 w 415554"/>
                  <a:gd name="connsiteY1" fmla="*/ 0 h 186533"/>
                  <a:gd name="connsiteX2" fmla="*/ 203774 w 415554"/>
                  <a:gd name="connsiteY2" fmla="*/ 796 h 186533"/>
                  <a:gd name="connsiteX3" fmla="*/ 220940 w 415554"/>
                  <a:gd name="connsiteY3" fmla="*/ 796 h 186533"/>
                  <a:gd name="connsiteX4" fmla="*/ 233621 w 415554"/>
                  <a:gd name="connsiteY4" fmla="*/ 11093 h 186533"/>
                  <a:gd name="connsiteX5" fmla="*/ 308980 w 415554"/>
                  <a:gd name="connsiteY5" fmla="*/ 28180 h 186533"/>
                  <a:gd name="connsiteX6" fmla="*/ 384339 w 415554"/>
                  <a:gd name="connsiteY6" fmla="*/ 11093 h 186533"/>
                  <a:gd name="connsiteX7" fmla="*/ 386521 w 415554"/>
                  <a:gd name="connsiteY7" fmla="*/ 9321 h 186533"/>
                  <a:gd name="connsiteX8" fmla="*/ 398771 w 415554"/>
                  <a:gd name="connsiteY8" fmla="*/ 17580 h 186533"/>
                  <a:gd name="connsiteX9" fmla="*/ 415554 w 415554"/>
                  <a:gd name="connsiteY9" fmla="*/ 58098 h 186533"/>
                  <a:gd name="connsiteX10" fmla="*/ 415554 w 415554"/>
                  <a:gd name="connsiteY10" fmla="*/ 162822 h 186533"/>
                  <a:gd name="connsiteX11" fmla="*/ 391843 w 415554"/>
                  <a:gd name="connsiteY11" fmla="*/ 186533 h 186533"/>
                  <a:gd name="connsiteX12" fmla="*/ 345384 w 415554"/>
                  <a:gd name="connsiteY12" fmla="*/ 186533 h 186533"/>
                  <a:gd name="connsiteX13" fmla="*/ 170183 w 415554"/>
                  <a:gd name="connsiteY13" fmla="*/ 186533 h 186533"/>
                  <a:gd name="connsiteX14" fmla="*/ 40379 w 415554"/>
                  <a:gd name="connsiteY14" fmla="*/ 186533 h 186533"/>
                  <a:gd name="connsiteX15" fmla="*/ 0 w 415554"/>
                  <a:gd name="connsiteY15" fmla="*/ 146154 h 186533"/>
                  <a:gd name="connsiteX16" fmla="*/ 0 w 415554"/>
                  <a:gd name="connsiteY16" fmla="*/ 93665 h 186533"/>
                  <a:gd name="connsiteX17" fmla="*/ 92869 w 415554"/>
                  <a:gd name="connsiteY17" fmla="*/ 796 h 186533"/>
                  <a:gd name="connsiteX0" fmla="*/ 0 w 415554"/>
                  <a:gd name="connsiteY0" fmla="*/ 93665 h 186533"/>
                  <a:gd name="connsiteX1" fmla="*/ 93896 w 415554"/>
                  <a:gd name="connsiteY1" fmla="*/ 0 h 186533"/>
                  <a:gd name="connsiteX2" fmla="*/ 203774 w 415554"/>
                  <a:gd name="connsiteY2" fmla="*/ 796 h 186533"/>
                  <a:gd name="connsiteX3" fmla="*/ 220940 w 415554"/>
                  <a:gd name="connsiteY3" fmla="*/ 796 h 186533"/>
                  <a:gd name="connsiteX4" fmla="*/ 233621 w 415554"/>
                  <a:gd name="connsiteY4" fmla="*/ 11093 h 186533"/>
                  <a:gd name="connsiteX5" fmla="*/ 308980 w 415554"/>
                  <a:gd name="connsiteY5" fmla="*/ 28180 h 186533"/>
                  <a:gd name="connsiteX6" fmla="*/ 384339 w 415554"/>
                  <a:gd name="connsiteY6" fmla="*/ 11093 h 186533"/>
                  <a:gd name="connsiteX7" fmla="*/ 386521 w 415554"/>
                  <a:gd name="connsiteY7" fmla="*/ 9321 h 186533"/>
                  <a:gd name="connsiteX8" fmla="*/ 398771 w 415554"/>
                  <a:gd name="connsiteY8" fmla="*/ 17580 h 186533"/>
                  <a:gd name="connsiteX9" fmla="*/ 415554 w 415554"/>
                  <a:gd name="connsiteY9" fmla="*/ 58098 h 186533"/>
                  <a:gd name="connsiteX10" fmla="*/ 415554 w 415554"/>
                  <a:gd name="connsiteY10" fmla="*/ 162822 h 186533"/>
                  <a:gd name="connsiteX11" fmla="*/ 391843 w 415554"/>
                  <a:gd name="connsiteY11" fmla="*/ 186533 h 186533"/>
                  <a:gd name="connsiteX12" fmla="*/ 345384 w 415554"/>
                  <a:gd name="connsiteY12" fmla="*/ 186533 h 186533"/>
                  <a:gd name="connsiteX13" fmla="*/ 170183 w 415554"/>
                  <a:gd name="connsiteY13" fmla="*/ 186533 h 186533"/>
                  <a:gd name="connsiteX14" fmla="*/ 40379 w 415554"/>
                  <a:gd name="connsiteY14" fmla="*/ 186533 h 186533"/>
                  <a:gd name="connsiteX15" fmla="*/ 0 w 415554"/>
                  <a:gd name="connsiteY15" fmla="*/ 146154 h 186533"/>
                  <a:gd name="connsiteX16" fmla="*/ 0 w 415554"/>
                  <a:gd name="connsiteY16" fmla="*/ 93665 h 186533"/>
                  <a:gd name="connsiteX0" fmla="*/ 0 w 415554"/>
                  <a:gd name="connsiteY0" fmla="*/ 92869 h 185737"/>
                  <a:gd name="connsiteX1" fmla="*/ 203774 w 415554"/>
                  <a:gd name="connsiteY1" fmla="*/ 0 h 185737"/>
                  <a:gd name="connsiteX2" fmla="*/ 220940 w 415554"/>
                  <a:gd name="connsiteY2" fmla="*/ 0 h 185737"/>
                  <a:gd name="connsiteX3" fmla="*/ 233621 w 415554"/>
                  <a:gd name="connsiteY3" fmla="*/ 10297 h 185737"/>
                  <a:gd name="connsiteX4" fmla="*/ 308980 w 415554"/>
                  <a:gd name="connsiteY4" fmla="*/ 27384 h 185737"/>
                  <a:gd name="connsiteX5" fmla="*/ 384339 w 415554"/>
                  <a:gd name="connsiteY5" fmla="*/ 10297 h 185737"/>
                  <a:gd name="connsiteX6" fmla="*/ 386521 w 415554"/>
                  <a:gd name="connsiteY6" fmla="*/ 8525 h 185737"/>
                  <a:gd name="connsiteX7" fmla="*/ 398771 w 415554"/>
                  <a:gd name="connsiteY7" fmla="*/ 16784 h 185737"/>
                  <a:gd name="connsiteX8" fmla="*/ 415554 w 415554"/>
                  <a:gd name="connsiteY8" fmla="*/ 57302 h 185737"/>
                  <a:gd name="connsiteX9" fmla="*/ 415554 w 415554"/>
                  <a:gd name="connsiteY9" fmla="*/ 162026 h 185737"/>
                  <a:gd name="connsiteX10" fmla="*/ 391843 w 415554"/>
                  <a:gd name="connsiteY10" fmla="*/ 185737 h 185737"/>
                  <a:gd name="connsiteX11" fmla="*/ 345384 w 415554"/>
                  <a:gd name="connsiteY11" fmla="*/ 185737 h 185737"/>
                  <a:gd name="connsiteX12" fmla="*/ 170183 w 415554"/>
                  <a:gd name="connsiteY12" fmla="*/ 185737 h 185737"/>
                  <a:gd name="connsiteX13" fmla="*/ 40379 w 415554"/>
                  <a:gd name="connsiteY13" fmla="*/ 185737 h 185737"/>
                  <a:gd name="connsiteX14" fmla="*/ 0 w 415554"/>
                  <a:gd name="connsiteY14" fmla="*/ 145358 h 185737"/>
                  <a:gd name="connsiteX15" fmla="*/ 0 w 415554"/>
                  <a:gd name="connsiteY15" fmla="*/ 92869 h 185737"/>
                  <a:gd name="connsiteX0" fmla="*/ 0 w 415554"/>
                  <a:gd name="connsiteY0" fmla="*/ 145358 h 185737"/>
                  <a:gd name="connsiteX1" fmla="*/ 203774 w 415554"/>
                  <a:gd name="connsiteY1" fmla="*/ 0 h 185737"/>
                  <a:gd name="connsiteX2" fmla="*/ 220940 w 415554"/>
                  <a:gd name="connsiteY2" fmla="*/ 0 h 185737"/>
                  <a:gd name="connsiteX3" fmla="*/ 233621 w 415554"/>
                  <a:gd name="connsiteY3" fmla="*/ 10297 h 185737"/>
                  <a:gd name="connsiteX4" fmla="*/ 308980 w 415554"/>
                  <a:gd name="connsiteY4" fmla="*/ 27384 h 185737"/>
                  <a:gd name="connsiteX5" fmla="*/ 384339 w 415554"/>
                  <a:gd name="connsiteY5" fmla="*/ 10297 h 185737"/>
                  <a:gd name="connsiteX6" fmla="*/ 386521 w 415554"/>
                  <a:gd name="connsiteY6" fmla="*/ 8525 h 185737"/>
                  <a:gd name="connsiteX7" fmla="*/ 398771 w 415554"/>
                  <a:gd name="connsiteY7" fmla="*/ 16784 h 185737"/>
                  <a:gd name="connsiteX8" fmla="*/ 415554 w 415554"/>
                  <a:gd name="connsiteY8" fmla="*/ 57302 h 185737"/>
                  <a:gd name="connsiteX9" fmla="*/ 415554 w 415554"/>
                  <a:gd name="connsiteY9" fmla="*/ 162026 h 185737"/>
                  <a:gd name="connsiteX10" fmla="*/ 391843 w 415554"/>
                  <a:gd name="connsiteY10" fmla="*/ 185737 h 185737"/>
                  <a:gd name="connsiteX11" fmla="*/ 345384 w 415554"/>
                  <a:gd name="connsiteY11" fmla="*/ 185737 h 185737"/>
                  <a:gd name="connsiteX12" fmla="*/ 170183 w 415554"/>
                  <a:gd name="connsiteY12" fmla="*/ 185737 h 185737"/>
                  <a:gd name="connsiteX13" fmla="*/ 40379 w 415554"/>
                  <a:gd name="connsiteY13" fmla="*/ 185737 h 185737"/>
                  <a:gd name="connsiteX14" fmla="*/ 0 w 415554"/>
                  <a:gd name="connsiteY14" fmla="*/ 145358 h 18573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</a:cxnLst>
                <a:rect l="l" t="t" r="r" b="b"/>
                <a:pathLst>
                  <a:path w="415554" h="185737">
                    <a:moveTo>
                      <a:pt x="0" y="145358"/>
                    </a:moveTo>
                    <a:lnTo>
                      <a:pt x="203774" y="0"/>
                    </a:lnTo>
                    <a:lnTo>
                      <a:pt x="220940" y="0"/>
                    </a:lnTo>
                    <a:lnTo>
                      <a:pt x="233621" y="10297"/>
                    </a:lnTo>
                    <a:cubicBezTo>
                      <a:pt x="252907" y="20854"/>
                      <a:pt x="279551" y="27384"/>
                      <a:pt x="308980" y="27384"/>
                    </a:cubicBezTo>
                    <a:cubicBezTo>
                      <a:pt x="338410" y="27384"/>
                      <a:pt x="365053" y="20854"/>
                      <a:pt x="384339" y="10297"/>
                    </a:cubicBezTo>
                    <a:lnTo>
                      <a:pt x="386521" y="8525"/>
                    </a:lnTo>
                    <a:lnTo>
                      <a:pt x="398771" y="16784"/>
                    </a:lnTo>
                    <a:cubicBezTo>
                      <a:pt x="409140" y="27153"/>
                      <a:pt x="415554" y="41479"/>
                      <a:pt x="415554" y="57302"/>
                    </a:cubicBezTo>
                    <a:lnTo>
                      <a:pt x="415554" y="162026"/>
                    </a:lnTo>
                    <a:cubicBezTo>
                      <a:pt x="415554" y="175121"/>
                      <a:pt x="404938" y="185737"/>
                      <a:pt x="391843" y="185737"/>
                    </a:cubicBezTo>
                    <a:lnTo>
                      <a:pt x="345384" y="185737"/>
                    </a:lnTo>
                    <a:lnTo>
                      <a:pt x="170183" y="185737"/>
                    </a:lnTo>
                    <a:lnTo>
                      <a:pt x="40379" y="185737"/>
                    </a:lnTo>
                    <a:cubicBezTo>
                      <a:pt x="18078" y="185737"/>
                      <a:pt x="0" y="167659"/>
                      <a:pt x="0" y="145358"/>
                    </a:cubicBezTo>
                    <a:close/>
                  </a:path>
                </a:pathLst>
              </a:custGeom>
              <a:solidFill>
                <a:srgbClr val="0070C0"/>
              </a:soli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264" name="台形 263">
                <a:extLst>
                  <a:ext uri="{FF2B5EF4-FFF2-40B4-BE49-F238E27FC236}">
                    <a16:creationId xmlns:a16="http://schemas.microsoft.com/office/drawing/2014/main" id="{55EC4BD5-3FB0-4894-9873-B985206BC1FD}"/>
                  </a:ext>
                </a:extLst>
              </p:cNvPr>
              <p:cNvSpPr/>
              <p:nvPr/>
            </p:nvSpPr>
            <p:spPr>
              <a:xfrm rot="10800000">
                <a:off x="1414503" y="1701702"/>
                <a:ext cx="409370" cy="858649"/>
              </a:xfrm>
              <a:prstGeom prst="trapezoid">
                <a:avLst>
                  <a:gd name="adj" fmla="val 17748"/>
                </a:avLst>
              </a:prstGeom>
              <a:solidFill>
                <a:srgbClr val="4472C4">
                  <a:lumMod val="75000"/>
                </a:srgbClr>
              </a:soli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</p:grpSp>
        <p:sp>
          <p:nvSpPr>
            <p:cNvPr id="243" name="四角形: 上の 2 つの角を丸める 242">
              <a:extLst>
                <a:ext uri="{FF2B5EF4-FFF2-40B4-BE49-F238E27FC236}">
                  <a16:creationId xmlns:a16="http://schemas.microsoft.com/office/drawing/2014/main" id="{6B0E436D-F13C-4854-A8A6-0B3EA46460B4}"/>
                </a:ext>
              </a:extLst>
            </p:cNvPr>
            <p:cNvSpPr/>
            <p:nvPr/>
          </p:nvSpPr>
          <p:spPr>
            <a:xfrm>
              <a:off x="4622025" y="943572"/>
              <a:ext cx="517944" cy="840881"/>
            </a:xfrm>
            <a:prstGeom prst="round2SameRect">
              <a:avLst>
                <a:gd name="adj1" fmla="val 46872"/>
                <a:gd name="adj2" fmla="val 0"/>
              </a:avLst>
            </a:prstGeom>
            <a:solidFill>
              <a:srgbClr val="BF9000"/>
            </a:solidFill>
            <a:ln w="1905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4572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grpSp>
          <p:nvGrpSpPr>
            <p:cNvPr id="244" name="グループ化 243">
              <a:extLst>
                <a:ext uri="{FF2B5EF4-FFF2-40B4-BE49-F238E27FC236}">
                  <a16:creationId xmlns:a16="http://schemas.microsoft.com/office/drawing/2014/main" id="{5E14D90E-E1DE-43EF-9935-7A997A1F2119}"/>
                </a:ext>
              </a:extLst>
            </p:cNvPr>
            <p:cNvGrpSpPr/>
            <p:nvPr/>
          </p:nvGrpSpPr>
          <p:grpSpPr>
            <a:xfrm>
              <a:off x="3887877" y="881548"/>
              <a:ext cx="652877" cy="334322"/>
              <a:chOff x="671569" y="862641"/>
              <a:chExt cx="683016" cy="349755"/>
            </a:xfrm>
          </p:grpSpPr>
          <p:sp>
            <p:nvSpPr>
              <p:cNvPr id="259" name="フリーフォーム: 図形 258">
                <a:extLst>
                  <a:ext uri="{FF2B5EF4-FFF2-40B4-BE49-F238E27FC236}">
                    <a16:creationId xmlns:a16="http://schemas.microsoft.com/office/drawing/2014/main" id="{AB60AE5D-EDD8-4D85-A5ED-A610B6C7ECBE}"/>
                  </a:ext>
                </a:extLst>
              </p:cNvPr>
              <p:cNvSpPr/>
              <p:nvPr/>
            </p:nvSpPr>
            <p:spPr bwMode="auto">
              <a:xfrm rot="16200000" flipH="1">
                <a:off x="705980" y="841278"/>
                <a:ext cx="327463" cy="396286"/>
              </a:xfrm>
              <a:custGeom>
                <a:avLst/>
                <a:gdLst>
                  <a:gd name="connsiteX0" fmla="*/ 0 w 297512"/>
                  <a:gd name="connsiteY0" fmla="*/ 360040 h 360040"/>
                  <a:gd name="connsiteX1" fmla="*/ 0 w 297512"/>
                  <a:gd name="connsiteY1" fmla="*/ 148756 h 360040"/>
                  <a:gd name="connsiteX2" fmla="*/ 148756 w 297512"/>
                  <a:gd name="connsiteY2" fmla="*/ 0 h 360040"/>
                  <a:gd name="connsiteX3" fmla="*/ 297512 w 297512"/>
                  <a:gd name="connsiteY3" fmla="*/ 148756 h 360040"/>
                  <a:gd name="connsiteX4" fmla="*/ 297512 w 297512"/>
                  <a:gd name="connsiteY4" fmla="*/ 360040 h 360040"/>
                  <a:gd name="connsiteX5" fmla="*/ 212509 w 297512"/>
                  <a:gd name="connsiteY5" fmla="*/ 360040 h 360040"/>
                  <a:gd name="connsiteX6" fmla="*/ 212509 w 297512"/>
                  <a:gd name="connsiteY6" fmla="*/ 148756 h 360040"/>
                  <a:gd name="connsiteX7" fmla="*/ 148756 w 297512"/>
                  <a:gd name="connsiteY7" fmla="*/ 85003 h 360040"/>
                  <a:gd name="connsiteX8" fmla="*/ 148756 w 297512"/>
                  <a:gd name="connsiteY8" fmla="*/ 85004 h 360040"/>
                  <a:gd name="connsiteX9" fmla="*/ 85003 w 297512"/>
                  <a:gd name="connsiteY9" fmla="*/ 148757 h 360040"/>
                  <a:gd name="connsiteX10" fmla="*/ 85004 w 297512"/>
                  <a:gd name="connsiteY10" fmla="*/ 360040 h 36004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</a:cxnLst>
                <a:rect l="l" t="t" r="r" b="b"/>
                <a:pathLst>
                  <a:path w="297512" h="360040">
                    <a:moveTo>
                      <a:pt x="0" y="360040"/>
                    </a:moveTo>
                    <a:lnTo>
                      <a:pt x="0" y="148756"/>
                    </a:lnTo>
                    <a:cubicBezTo>
                      <a:pt x="0" y="66600"/>
                      <a:pt x="66600" y="0"/>
                      <a:pt x="148756" y="0"/>
                    </a:cubicBezTo>
                    <a:cubicBezTo>
                      <a:pt x="230912" y="0"/>
                      <a:pt x="297512" y="66600"/>
                      <a:pt x="297512" y="148756"/>
                    </a:cubicBezTo>
                    <a:lnTo>
                      <a:pt x="297512" y="360040"/>
                    </a:lnTo>
                    <a:lnTo>
                      <a:pt x="212509" y="360040"/>
                    </a:lnTo>
                    <a:lnTo>
                      <a:pt x="212509" y="148756"/>
                    </a:lnTo>
                    <a:cubicBezTo>
                      <a:pt x="212509" y="113546"/>
                      <a:pt x="183966" y="85003"/>
                      <a:pt x="148756" y="85003"/>
                    </a:cubicBezTo>
                    <a:lnTo>
                      <a:pt x="148756" y="85004"/>
                    </a:lnTo>
                    <a:cubicBezTo>
                      <a:pt x="113546" y="85004"/>
                      <a:pt x="85003" y="113547"/>
                      <a:pt x="85003" y="148757"/>
                    </a:cubicBezTo>
                    <a:lnTo>
                      <a:pt x="85004" y="360040"/>
                    </a:lnTo>
                    <a:close/>
                  </a:path>
                </a:pathLst>
              </a:custGeom>
              <a:solidFill>
                <a:sysClr val="window" lastClr="FFFFFF">
                  <a:lumMod val="75000"/>
                </a:sysClr>
              </a:solidFill>
              <a:ln w="19050">
                <a:solidFill>
                  <a:sysClr val="windowText" lastClr="000000"/>
                </a:solidFill>
                <a:round/>
                <a:headEnd/>
                <a:tailEnd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</a:endParaRPr>
              </a:p>
            </p:txBody>
          </p:sp>
          <p:sp>
            <p:nvSpPr>
              <p:cNvPr id="260" name="四角形: 角を丸くする 259">
                <a:extLst>
                  <a:ext uri="{FF2B5EF4-FFF2-40B4-BE49-F238E27FC236}">
                    <a16:creationId xmlns:a16="http://schemas.microsoft.com/office/drawing/2014/main" id="{CA54EDDE-E6F6-430F-8049-A1D24B268A59}"/>
                  </a:ext>
                </a:extLst>
              </p:cNvPr>
              <p:cNvSpPr/>
              <p:nvPr/>
            </p:nvSpPr>
            <p:spPr bwMode="auto">
              <a:xfrm flipH="1">
                <a:off x="928075" y="862641"/>
                <a:ext cx="346750" cy="119109"/>
              </a:xfrm>
              <a:prstGeom prst="roundRect">
                <a:avLst/>
              </a:prstGeom>
              <a:solidFill>
                <a:sysClr val="windowText" lastClr="000000">
                  <a:lumMod val="50000"/>
                  <a:lumOff val="50000"/>
                </a:sysClr>
              </a:solidFill>
              <a:ln w="19050">
                <a:solidFill>
                  <a:sysClr val="windowText" lastClr="000000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</a:endParaRPr>
              </a:p>
            </p:txBody>
          </p:sp>
          <p:sp>
            <p:nvSpPr>
              <p:cNvPr id="261" name="四角形: 角を丸くする 260">
                <a:extLst>
                  <a:ext uri="{FF2B5EF4-FFF2-40B4-BE49-F238E27FC236}">
                    <a16:creationId xmlns:a16="http://schemas.microsoft.com/office/drawing/2014/main" id="{4AFA92A0-62B4-43AA-BF0C-A1A7FE344A52}"/>
                  </a:ext>
                </a:extLst>
              </p:cNvPr>
              <p:cNvSpPr/>
              <p:nvPr/>
            </p:nvSpPr>
            <p:spPr bwMode="auto">
              <a:xfrm flipH="1">
                <a:off x="1007835" y="1093287"/>
                <a:ext cx="346750" cy="119109"/>
              </a:xfrm>
              <a:prstGeom prst="roundRect">
                <a:avLst/>
              </a:prstGeom>
              <a:solidFill>
                <a:sysClr val="windowText" lastClr="000000">
                  <a:lumMod val="50000"/>
                  <a:lumOff val="50000"/>
                </a:sysClr>
              </a:solidFill>
              <a:ln w="19050">
                <a:solidFill>
                  <a:sysClr val="windowText" lastClr="000000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</a:endParaRPr>
              </a:p>
            </p:txBody>
          </p:sp>
        </p:grpSp>
        <p:sp>
          <p:nvSpPr>
            <p:cNvPr id="245" name="フリーフォーム: 図形 244">
              <a:extLst>
                <a:ext uri="{FF2B5EF4-FFF2-40B4-BE49-F238E27FC236}">
                  <a16:creationId xmlns:a16="http://schemas.microsoft.com/office/drawing/2014/main" id="{4FE652C4-DF55-4EDD-A46E-71C4B7C362CC}"/>
                </a:ext>
              </a:extLst>
            </p:cNvPr>
            <p:cNvSpPr/>
            <p:nvPr/>
          </p:nvSpPr>
          <p:spPr>
            <a:xfrm rot="8100000">
              <a:off x="4425674" y="988993"/>
              <a:ext cx="226038" cy="612664"/>
            </a:xfrm>
            <a:custGeom>
              <a:avLst/>
              <a:gdLst>
                <a:gd name="connsiteX0" fmla="*/ 89801 w 226038"/>
                <a:gd name="connsiteY0" fmla="*/ 596194 h 612664"/>
                <a:gd name="connsiteX1" fmla="*/ 16471 w 226038"/>
                <a:gd name="connsiteY1" fmla="*/ 522863 h 612664"/>
                <a:gd name="connsiteX2" fmla="*/ 16471 w 226038"/>
                <a:gd name="connsiteY2" fmla="*/ 443335 h 612664"/>
                <a:gd name="connsiteX3" fmla="*/ 55533 w 226038"/>
                <a:gd name="connsiteY3" fmla="*/ 404273 h 612664"/>
                <a:gd name="connsiteX4" fmla="*/ 72345 w 226038"/>
                <a:gd name="connsiteY4" fmla="*/ 393109 h 612664"/>
                <a:gd name="connsiteX5" fmla="*/ 37927 w 226038"/>
                <a:gd name="connsiteY5" fmla="*/ 73924 h 612664"/>
                <a:gd name="connsiteX6" fmla="*/ 110329 w 226038"/>
                <a:gd name="connsiteY6" fmla="*/ 1 h 612664"/>
                <a:gd name="connsiteX7" fmla="*/ 198378 w 226038"/>
                <a:gd name="connsiteY7" fmla="*/ 73198 h 612664"/>
                <a:gd name="connsiteX8" fmla="*/ 173782 w 226038"/>
                <a:gd name="connsiteY8" fmla="*/ 437316 h 612664"/>
                <a:gd name="connsiteX9" fmla="*/ 208392 w 226038"/>
                <a:gd name="connsiteY9" fmla="*/ 471926 h 612664"/>
                <a:gd name="connsiteX10" fmla="*/ 208392 w 226038"/>
                <a:gd name="connsiteY10" fmla="*/ 557132 h 612664"/>
                <a:gd name="connsiteX11" fmla="*/ 169330 w 226038"/>
                <a:gd name="connsiteY11" fmla="*/ 596194 h 612664"/>
                <a:gd name="connsiteX12" fmla="*/ 89801 w 226038"/>
                <a:gd name="connsiteY12" fmla="*/ 596194 h 61266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</a:cxnLst>
              <a:rect l="l" t="t" r="r" b="b"/>
              <a:pathLst>
                <a:path w="226038" h="612664">
                  <a:moveTo>
                    <a:pt x="89801" y="596194"/>
                  </a:moveTo>
                  <a:lnTo>
                    <a:pt x="16471" y="522863"/>
                  </a:lnTo>
                  <a:cubicBezTo>
                    <a:pt x="-5491" y="500902"/>
                    <a:pt x="-5491" y="465296"/>
                    <a:pt x="16471" y="443335"/>
                  </a:cubicBezTo>
                  <a:lnTo>
                    <a:pt x="55533" y="404273"/>
                  </a:lnTo>
                  <a:lnTo>
                    <a:pt x="72345" y="393109"/>
                  </a:lnTo>
                  <a:lnTo>
                    <a:pt x="37927" y="73924"/>
                  </a:lnTo>
                  <a:cubicBezTo>
                    <a:pt x="36059" y="33867"/>
                    <a:pt x="68387" y="97"/>
                    <a:pt x="110329" y="1"/>
                  </a:cubicBezTo>
                  <a:cubicBezTo>
                    <a:pt x="152272" y="-96"/>
                    <a:pt x="196509" y="33142"/>
                    <a:pt x="198378" y="73198"/>
                  </a:cubicBezTo>
                  <a:lnTo>
                    <a:pt x="173782" y="437316"/>
                  </a:lnTo>
                  <a:lnTo>
                    <a:pt x="208392" y="471926"/>
                  </a:lnTo>
                  <a:cubicBezTo>
                    <a:pt x="231921" y="495455"/>
                    <a:pt x="231921" y="533603"/>
                    <a:pt x="208392" y="557132"/>
                  </a:cubicBezTo>
                  <a:lnTo>
                    <a:pt x="169330" y="596194"/>
                  </a:lnTo>
                  <a:cubicBezTo>
                    <a:pt x="147368" y="618155"/>
                    <a:pt x="111763" y="618155"/>
                    <a:pt x="89801" y="596194"/>
                  </a:cubicBezTo>
                  <a:close/>
                </a:path>
              </a:pathLst>
            </a:custGeom>
            <a:solidFill>
              <a:srgbClr val="ED7D31">
                <a:lumMod val="40000"/>
                <a:lumOff val="60000"/>
              </a:srgbClr>
            </a:solidFill>
            <a:ln w="1905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wrap="square" rtlCol="0" anchor="ctr">
              <a:noAutofit/>
            </a:bodyPr>
            <a:lstStyle/>
            <a:p>
              <a:pPr marL="0" marR="0" lvl="0" indent="0" algn="ctr" defTabSz="4572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sp>
          <p:nvSpPr>
            <p:cNvPr id="246" name="四角形: 上の 2 つの角を丸める 245">
              <a:extLst>
                <a:ext uri="{FF2B5EF4-FFF2-40B4-BE49-F238E27FC236}">
                  <a16:creationId xmlns:a16="http://schemas.microsoft.com/office/drawing/2014/main" id="{7725FD0C-4928-4F2C-9F95-620FA2C7528A}"/>
                </a:ext>
              </a:extLst>
            </p:cNvPr>
            <p:cNvSpPr/>
            <p:nvPr/>
          </p:nvSpPr>
          <p:spPr>
            <a:xfrm>
              <a:off x="4213596" y="854315"/>
              <a:ext cx="216175" cy="173580"/>
            </a:xfrm>
            <a:prstGeom prst="round2SameRect">
              <a:avLst>
                <a:gd name="adj1" fmla="val 32747"/>
                <a:gd name="adj2" fmla="val 35085"/>
              </a:avLst>
            </a:prstGeom>
            <a:solidFill>
              <a:srgbClr val="ED7D31">
                <a:lumMod val="60000"/>
                <a:lumOff val="40000"/>
              </a:srgbClr>
            </a:solidFill>
            <a:ln w="1905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wrap="square" rtlCol="0" anchor="ctr">
              <a:noAutofit/>
            </a:bodyPr>
            <a:lstStyle/>
            <a:p>
              <a:pPr marL="0" marR="0" lvl="0" indent="0" algn="ctr" defTabSz="4572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sp>
          <p:nvSpPr>
            <p:cNvPr id="247" name="フリーフォーム: 図形 246">
              <a:extLst>
                <a:ext uri="{FF2B5EF4-FFF2-40B4-BE49-F238E27FC236}">
                  <a16:creationId xmlns:a16="http://schemas.microsoft.com/office/drawing/2014/main" id="{B7E04A91-8A21-4300-8ECD-6EDF66C1D506}"/>
                </a:ext>
              </a:extLst>
            </p:cNvPr>
            <p:cNvSpPr/>
            <p:nvPr/>
          </p:nvSpPr>
          <p:spPr>
            <a:xfrm>
              <a:off x="4424363" y="1054895"/>
              <a:ext cx="621506" cy="526256"/>
            </a:xfrm>
            <a:custGeom>
              <a:avLst/>
              <a:gdLst>
                <a:gd name="connsiteX0" fmla="*/ 635794 w 635794"/>
                <a:gd name="connsiteY0" fmla="*/ 180975 h 547687"/>
                <a:gd name="connsiteX1" fmla="*/ 261938 w 635794"/>
                <a:gd name="connsiteY1" fmla="*/ 547687 h 547687"/>
                <a:gd name="connsiteX2" fmla="*/ 0 w 635794"/>
                <a:gd name="connsiteY2" fmla="*/ 221456 h 547687"/>
                <a:gd name="connsiteX3" fmla="*/ 119063 w 635794"/>
                <a:gd name="connsiteY3" fmla="*/ 138112 h 547687"/>
                <a:gd name="connsiteX4" fmla="*/ 271463 w 635794"/>
                <a:gd name="connsiteY4" fmla="*/ 254794 h 547687"/>
                <a:gd name="connsiteX5" fmla="*/ 469106 w 635794"/>
                <a:gd name="connsiteY5" fmla="*/ 0 h 547687"/>
                <a:gd name="connsiteX0" fmla="*/ 621506 w 621506"/>
                <a:gd name="connsiteY0" fmla="*/ 180975 h 547687"/>
                <a:gd name="connsiteX1" fmla="*/ 247650 w 621506"/>
                <a:gd name="connsiteY1" fmla="*/ 547687 h 547687"/>
                <a:gd name="connsiteX2" fmla="*/ 0 w 621506"/>
                <a:gd name="connsiteY2" fmla="*/ 240506 h 547687"/>
                <a:gd name="connsiteX3" fmla="*/ 104775 w 621506"/>
                <a:gd name="connsiteY3" fmla="*/ 138112 h 547687"/>
                <a:gd name="connsiteX4" fmla="*/ 257175 w 621506"/>
                <a:gd name="connsiteY4" fmla="*/ 254794 h 547687"/>
                <a:gd name="connsiteX5" fmla="*/ 454818 w 621506"/>
                <a:gd name="connsiteY5" fmla="*/ 0 h 547687"/>
                <a:gd name="connsiteX0" fmla="*/ 621506 w 621506"/>
                <a:gd name="connsiteY0" fmla="*/ 180975 h 547687"/>
                <a:gd name="connsiteX1" fmla="*/ 247650 w 621506"/>
                <a:gd name="connsiteY1" fmla="*/ 547687 h 547687"/>
                <a:gd name="connsiteX2" fmla="*/ 0 w 621506"/>
                <a:gd name="connsiteY2" fmla="*/ 240506 h 547687"/>
                <a:gd name="connsiteX3" fmla="*/ 104775 w 621506"/>
                <a:gd name="connsiteY3" fmla="*/ 138112 h 547687"/>
                <a:gd name="connsiteX4" fmla="*/ 261938 w 621506"/>
                <a:gd name="connsiteY4" fmla="*/ 271463 h 547687"/>
                <a:gd name="connsiteX5" fmla="*/ 454818 w 621506"/>
                <a:gd name="connsiteY5" fmla="*/ 0 h 547687"/>
                <a:gd name="connsiteX0" fmla="*/ 621506 w 621506"/>
                <a:gd name="connsiteY0" fmla="*/ 180975 h 514349"/>
                <a:gd name="connsiteX1" fmla="*/ 271463 w 621506"/>
                <a:gd name="connsiteY1" fmla="*/ 514349 h 514349"/>
                <a:gd name="connsiteX2" fmla="*/ 0 w 621506"/>
                <a:gd name="connsiteY2" fmla="*/ 240506 h 514349"/>
                <a:gd name="connsiteX3" fmla="*/ 104775 w 621506"/>
                <a:gd name="connsiteY3" fmla="*/ 138112 h 514349"/>
                <a:gd name="connsiteX4" fmla="*/ 261938 w 621506"/>
                <a:gd name="connsiteY4" fmla="*/ 271463 h 514349"/>
                <a:gd name="connsiteX5" fmla="*/ 454818 w 621506"/>
                <a:gd name="connsiteY5" fmla="*/ 0 h 514349"/>
                <a:gd name="connsiteX0" fmla="*/ 621506 w 621506"/>
                <a:gd name="connsiteY0" fmla="*/ 180975 h 526256"/>
                <a:gd name="connsiteX1" fmla="*/ 271463 w 621506"/>
                <a:gd name="connsiteY1" fmla="*/ 526256 h 526256"/>
                <a:gd name="connsiteX2" fmla="*/ 0 w 621506"/>
                <a:gd name="connsiteY2" fmla="*/ 240506 h 526256"/>
                <a:gd name="connsiteX3" fmla="*/ 104775 w 621506"/>
                <a:gd name="connsiteY3" fmla="*/ 138112 h 526256"/>
                <a:gd name="connsiteX4" fmla="*/ 261938 w 621506"/>
                <a:gd name="connsiteY4" fmla="*/ 271463 h 526256"/>
                <a:gd name="connsiteX5" fmla="*/ 454818 w 621506"/>
                <a:gd name="connsiteY5" fmla="*/ 0 h 526256"/>
                <a:gd name="connsiteX0" fmla="*/ 621506 w 621506"/>
                <a:gd name="connsiteY0" fmla="*/ 180975 h 526256"/>
                <a:gd name="connsiteX1" fmla="*/ 271463 w 621506"/>
                <a:gd name="connsiteY1" fmla="*/ 526256 h 526256"/>
                <a:gd name="connsiteX2" fmla="*/ 0 w 621506"/>
                <a:gd name="connsiteY2" fmla="*/ 240506 h 526256"/>
                <a:gd name="connsiteX3" fmla="*/ 104775 w 621506"/>
                <a:gd name="connsiteY3" fmla="*/ 138112 h 526256"/>
                <a:gd name="connsiteX4" fmla="*/ 261938 w 621506"/>
                <a:gd name="connsiteY4" fmla="*/ 271463 h 526256"/>
                <a:gd name="connsiteX5" fmla="*/ 454818 w 621506"/>
                <a:gd name="connsiteY5" fmla="*/ 0 h 52625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621506" h="526256">
                  <a:moveTo>
                    <a:pt x="621506" y="180975"/>
                  </a:moveTo>
                  <a:lnTo>
                    <a:pt x="271463" y="526256"/>
                  </a:lnTo>
                  <a:lnTo>
                    <a:pt x="0" y="240506"/>
                  </a:lnTo>
                  <a:lnTo>
                    <a:pt x="104775" y="138112"/>
                  </a:lnTo>
                  <a:lnTo>
                    <a:pt x="261938" y="271463"/>
                  </a:lnTo>
                  <a:lnTo>
                    <a:pt x="454818" y="0"/>
                  </a:lnTo>
                </a:path>
              </a:pathLst>
            </a:custGeom>
            <a:solidFill>
              <a:srgbClr val="BF9000"/>
            </a:solidFill>
            <a:ln w="1905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4572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grpSp>
          <p:nvGrpSpPr>
            <p:cNvPr id="248" name="グループ化 247">
              <a:extLst>
                <a:ext uri="{FF2B5EF4-FFF2-40B4-BE49-F238E27FC236}">
                  <a16:creationId xmlns:a16="http://schemas.microsoft.com/office/drawing/2014/main" id="{CDB9B65C-CB8B-4A61-A298-2C0E42D6866B}"/>
                </a:ext>
              </a:extLst>
            </p:cNvPr>
            <p:cNvGrpSpPr/>
            <p:nvPr/>
          </p:nvGrpSpPr>
          <p:grpSpPr>
            <a:xfrm rot="900000">
              <a:off x="4257389" y="-346078"/>
              <a:ext cx="1155656" cy="1207393"/>
              <a:chOff x="2111676" y="6083742"/>
              <a:chExt cx="1155656" cy="1207393"/>
            </a:xfrm>
          </p:grpSpPr>
          <p:sp>
            <p:nvSpPr>
              <p:cNvPr id="249" name="楕円 1">
                <a:extLst>
                  <a:ext uri="{FF2B5EF4-FFF2-40B4-BE49-F238E27FC236}">
                    <a16:creationId xmlns:a16="http://schemas.microsoft.com/office/drawing/2014/main" id="{DF144BD5-1FF1-4ED0-A382-3340EC4734C0}"/>
                  </a:ext>
                </a:extLst>
              </p:cNvPr>
              <p:cNvSpPr/>
              <p:nvPr/>
            </p:nvSpPr>
            <p:spPr>
              <a:xfrm rot="20952697">
                <a:off x="2111676" y="6798422"/>
                <a:ext cx="203273" cy="246667"/>
              </a:xfrm>
              <a:custGeom>
                <a:avLst/>
                <a:gdLst>
                  <a:gd name="connsiteX0" fmla="*/ 0 w 377825"/>
                  <a:gd name="connsiteY0" fmla="*/ 40997 h 81993"/>
                  <a:gd name="connsiteX1" fmla="*/ 188913 w 377825"/>
                  <a:gd name="connsiteY1" fmla="*/ 0 h 81993"/>
                  <a:gd name="connsiteX2" fmla="*/ 377826 w 377825"/>
                  <a:gd name="connsiteY2" fmla="*/ 40997 h 81993"/>
                  <a:gd name="connsiteX3" fmla="*/ 188913 w 377825"/>
                  <a:gd name="connsiteY3" fmla="*/ 81994 h 81993"/>
                  <a:gd name="connsiteX4" fmla="*/ 0 w 377825"/>
                  <a:gd name="connsiteY4" fmla="*/ 40997 h 81993"/>
                  <a:gd name="connsiteX0" fmla="*/ 1292 w 379118"/>
                  <a:gd name="connsiteY0" fmla="*/ 250547 h 291974"/>
                  <a:gd name="connsiteX1" fmla="*/ 272755 w 379118"/>
                  <a:gd name="connsiteY1" fmla="*/ 0 h 291974"/>
                  <a:gd name="connsiteX2" fmla="*/ 379118 w 379118"/>
                  <a:gd name="connsiteY2" fmla="*/ 250547 h 291974"/>
                  <a:gd name="connsiteX3" fmla="*/ 190205 w 379118"/>
                  <a:gd name="connsiteY3" fmla="*/ 291544 h 291974"/>
                  <a:gd name="connsiteX4" fmla="*/ 1292 w 379118"/>
                  <a:gd name="connsiteY4" fmla="*/ 250547 h 291974"/>
                  <a:gd name="connsiteX0" fmla="*/ 1685 w 300136"/>
                  <a:gd name="connsiteY0" fmla="*/ 187583 h 294330"/>
                  <a:gd name="connsiteX1" fmla="*/ 193773 w 300136"/>
                  <a:gd name="connsiteY1" fmla="*/ 536 h 294330"/>
                  <a:gd name="connsiteX2" fmla="*/ 300136 w 300136"/>
                  <a:gd name="connsiteY2" fmla="*/ 251083 h 294330"/>
                  <a:gd name="connsiteX3" fmla="*/ 111223 w 300136"/>
                  <a:gd name="connsiteY3" fmla="*/ 292080 h 294330"/>
                  <a:gd name="connsiteX4" fmla="*/ 1685 w 300136"/>
                  <a:gd name="connsiteY4" fmla="*/ 187583 h 294330"/>
                  <a:gd name="connsiteX0" fmla="*/ 862 w 299313"/>
                  <a:gd name="connsiteY0" fmla="*/ 187563 h 265078"/>
                  <a:gd name="connsiteX1" fmla="*/ 192950 w 299313"/>
                  <a:gd name="connsiteY1" fmla="*/ 516 h 265078"/>
                  <a:gd name="connsiteX2" fmla="*/ 299313 w 299313"/>
                  <a:gd name="connsiteY2" fmla="*/ 251063 h 265078"/>
                  <a:gd name="connsiteX3" fmla="*/ 129450 w 299313"/>
                  <a:gd name="connsiteY3" fmla="*/ 253960 h 265078"/>
                  <a:gd name="connsiteX4" fmla="*/ 862 w 299313"/>
                  <a:gd name="connsiteY4" fmla="*/ 187563 h 265078"/>
                  <a:gd name="connsiteX0" fmla="*/ 862 w 299313"/>
                  <a:gd name="connsiteY0" fmla="*/ 187563 h 265078"/>
                  <a:gd name="connsiteX1" fmla="*/ 192950 w 299313"/>
                  <a:gd name="connsiteY1" fmla="*/ 516 h 265078"/>
                  <a:gd name="connsiteX2" fmla="*/ 299313 w 299313"/>
                  <a:gd name="connsiteY2" fmla="*/ 251063 h 265078"/>
                  <a:gd name="connsiteX3" fmla="*/ 129450 w 299313"/>
                  <a:gd name="connsiteY3" fmla="*/ 253960 h 265078"/>
                  <a:gd name="connsiteX4" fmla="*/ 862 w 299313"/>
                  <a:gd name="connsiteY4" fmla="*/ 187563 h 265078"/>
                  <a:gd name="connsiteX0" fmla="*/ 862 w 299313"/>
                  <a:gd name="connsiteY0" fmla="*/ 187563 h 265078"/>
                  <a:gd name="connsiteX1" fmla="*/ 192950 w 299313"/>
                  <a:gd name="connsiteY1" fmla="*/ 516 h 265078"/>
                  <a:gd name="connsiteX2" fmla="*/ 299313 w 299313"/>
                  <a:gd name="connsiteY2" fmla="*/ 251063 h 265078"/>
                  <a:gd name="connsiteX3" fmla="*/ 129450 w 299313"/>
                  <a:gd name="connsiteY3" fmla="*/ 253960 h 265078"/>
                  <a:gd name="connsiteX4" fmla="*/ 862 w 299313"/>
                  <a:gd name="connsiteY4" fmla="*/ 187563 h 265078"/>
                  <a:gd name="connsiteX0" fmla="*/ 732 w 197787"/>
                  <a:gd name="connsiteY0" fmla="*/ 187607 h 263128"/>
                  <a:gd name="connsiteX1" fmla="*/ 192820 w 197787"/>
                  <a:gd name="connsiteY1" fmla="*/ 560 h 263128"/>
                  <a:gd name="connsiteX2" fmla="*/ 129320 w 197787"/>
                  <a:gd name="connsiteY2" fmla="*/ 254004 h 263128"/>
                  <a:gd name="connsiteX3" fmla="*/ 732 w 197787"/>
                  <a:gd name="connsiteY3" fmla="*/ 187607 h 263128"/>
                  <a:gd name="connsiteX0" fmla="*/ 83 w 233281"/>
                  <a:gd name="connsiteY0" fmla="*/ 187152 h 229950"/>
                  <a:gd name="connsiteX1" fmla="*/ 192171 w 233281"/>
                  <a:gd name="connsiteY1" fmla="*/ 105 h 229950"/>
                  <a:gd name="connsiteX2" fmla="*/ 217571 w 233281"/>
                  <a:gd name="connsiteY2" fmla="*/ 215449 h 229950"/>
                  <a:gd name="connsiteX3" fmla="*/ 83 w 233281"/>
                  <a:gd name="connsiteY3" fmla="*/ 187152 h 229950"/>
                  <a:gd name="connsiteX0" fmla="*/ 1595 w 234793"/>
                  <a:gd name="connsiteY0" fmla="*/ 187171 h 236717"/>
                  <a:gd name="connsiteX1" fmla="*/ 193683 w 234793"/>
                  <a:gd name="connsiteY1" fmla="*/ 124 h 236717"/>
                  <a:gd name="connsiteX2" fmla="*/ 219083 w 234793"/>
                  <a:gd name="connsiteY2" fmla="*/ 215468 h 236717"/>
                  <a:gd name="connsiteX3" fmla="*/ 1595 w 234793"/>
                  <a:gd name="connsiteY3" fmla="*/ 187171 h 236717"/>
                  <a:gd name="connsiteX0" fmla="*/ 1824 w 203273"/>
                  <a:gd name="connsiteY0" fmla="*/ 206110 h 246667"/>
                  <a:gd name="connsiteX1" fmla="*/ 165337 w 203273"/>
                  <a:gd name="connsiteY1" fmla="*/ 13 h 246667"/>
                  <a:gd name="connsiteX2" fmla="*/ 190737 w 203273"/>
                  <a:gd name="connsiteY2" fmla="*/ 215357 h 246667"/>
                  <a:gd name="connsiteX3" fmla="*/ 1824 w 203273"/>
                  <a:gd name="connsiteY3" fmla="*/ 206110 h 24666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203273" h="246667">
                    <a:moveTo>
                      <a:pt x="1824" y="206110"/>
                    </a:moveTo>
                    <a:cubicBezTo>
                      <a:pt x="-18284" y="144819"/>
                      <a:pt x="133852" y="-1528"/>
                      <a:pt x="165337" y="13"/>
                    </a:cubicBezTo>
                    <a:cubicBezTo>
                      <a:pt x="196822" y="1554"/>
                      <a:pt x="217989" y="181008"/>
                      <a:pt x="190737" y="215357"/>
                    </a:cubicBezTo>
                    <a:cubicBezTo>
                      <a:pt x="163485" y="249706"/>
                      <a:pt x="21932" y="267401"/>
                      <a:pt x="1824" y="206110"/>
                    </a:cubicBezTo>
                    <a:close/>
                  </a:path>
                </a:pathLst>
              </a:custGeom>
              <a:solidFill>
                <a:srgbClr val="ED7D31">
                  <a:lumMod val="40000"/>
                  <a:lumOff val="60000"/>
                </a:srgbClr>
              </a:soli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250" name="四角形: 角を丸くする 249">
                <a:extLst>
                  <a:ext uri="{FF2B5EF4-FFF2-40B4-BE49-F238E27FC236}">
                    <a16:creationId xmlns:a16="http://schemas.microsoft.com/office/drawing/2014/main" id="{941A2BAB-2956-4793-8A57-32EB3F8F9402}"/>
                  </a:ext>
                </a:extLst>
              </p:cNvPr>
              <p:cNvSpPr/>
              <p:nvPr/>
            </p:nvSpPr>
            <p:spPr>
              <a:xfrm rot="20952697">
                <a:off x="2154524" y="6086581"/>
                <a:ext cx="1112808" cy="1204554"/>
              </a:xfrm>
              <a:prstGeom prst="roundRect">
                <a:avLst>
                  <a:gd name="adj" fmla="val 48479"/>
                </a:avLst>
              </a:prstGeom>
              <a:solidFill>
                <a:srgbClr val="ED7D31">
                  <a:lumMod val="40000"/>
                  <a:lumOff val="60000"/>
                </a:srgbClr>
              </a:soli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251" name="楕円 14">
                <a:extLst>
                  <a:ext uri="{FF2B5EF4-FFF2-40B4-BE49-F238E27FC236}">
                    <a16:creationId xmlns:a16="http://schemas.microsoft.com/office/drawing/2014/main" id="{216FA6B7-57A8-42D7-945C-B130FB2C79B3}"/>
                  </a:ext>
                </a:extLst>
              </p:cNvPr>
              <p:cNvSpPr/>
              <p:nvPr/>
            </p:nvSpPr>
            <p:spPr>
              <a:xfrm rot="20052697">
                <a:off x="2353084" y="7007647"/>
                <a:ext cx="155112" cy="194632"/>
              </a:xfrm>
              <a:custGeom>
                <a:avLst/>
                <a:gdLst>
                  <a:gd name="connsiteX0" fmla="*/ 0 w 1157287"/>
                  <a:gd name="connsiteY0" fmla="*/ 148586 h 297172"/>
                  <a:gd name="connsiteX1" fmla="*/ 578644 w 1157287"/>
                  <a:gd name="connsiteY1" fmla="*/ 0 h 297172"/>
                  <a:gd name="connsiteX2" fmla="*/ 1157288 w 1157287"/>
                  <a:gd name="connsiteY2" fmla="*/ 148586 h 297172"/>
                  <a:gd name="connsiteX3" fmla="*/ 578644 w 1157287"/>
                  <a:gd name="connsiteY3" fmla="*/ 297172 h 297172"/>
                  <a:gd name="connsiteX4" fmla="*/ 0 w 1157287"/>
                  <a:gd name="connsiteY4" fmla="*/ 148586 h 297172"/>
                  <a:gd name="connsiteX0" fmla="*/ 0 w 1157288"/>
                  <a:gd name="connsiteY0" fmla="*/ 148586 h 297172"/>
                  <a:gd name="connsiteX1" fmla="*/ 578644 w 1157288"/>
                  <a:gd name="connsiteY1" fmla="*/ 0 h 297172"/>
                  <a:gd name="connsiteX2" fmla="*/ 1157288 w 1157288"/>
                  <a:gd name="connsiteY2" fmla="*/ 148586 h 297172"/>
                  <a:gd name="connsiteX3" fmla="*/ 578644 w 1157288"/>
                  <a:gd name="connsiteY3" fmla="*/ 297172 h 297172"/>
                  <a:gd name="connsiteX4" fmla="*/ 0 w 1157288"/>
                  <a:gd name="connsiteY4" fmla="*/ 148586 h 297172"/>
                  <a:gd name="connsiteX0" fmla="*/ 0 w 1157288"/>
                  <a:gd name="connsiteY0" fmla="*/ 148586 h 297172"/>
                  <a:gd name="connsiteX1" fmla="*/ 578644 w 1157288"/>
                  <a:gd name="connsiteY1" fmla="*/ 0 h 297172"/>
                  <a:gd name="connsiteX2" fmla="*/ 1157288 w 1157288"/>
                  <a:gd name="connsiteY2" fmla="*/ 148586 h 297172"/>
                  <a:gd name="connsiteX3" fmla="*/ 578644 w 1157288"/>
                  <a:gd name="connsiteY3" fmla="*/ 297172 h 297172"/>
                  <a:gd name="connsiteX4" fmla="*/ 0 w 1157288"/>
                  <a:gd name="connsiteY4" fmla="*/ 148586 h 297172"/>
                  <a:gd name="connsiteX0" fmla="*/ 0 w 1157288"/>
                  <a:gd name="connsiteY0" fmla="*/ 148586 h 297172"/>
                  <a:gd name="connsiteX1" fmla="*/ 578644 w 1157288"/>
                  <a:gd name="connsiteY1" fmla="*/ 0 h 297172"/>
                  <a:gd name="connsiteX2" fmla="*/ 1157288 w 1157288"/>
                  <a:gd name="connsiteY2" fmla="*/ 148586 h 297172"/>
                  <a:gd name="connsiteX3" fmla="*/ 578644 w 1157288"/>
                  <a:gd name="connsiteY3" fmla="*/ 297172 h 297172"/>
                  <a:gd name="connsiteX4" fmla="*/ 0 w 1157288"/>
                  <a:gd name="connsiteY4" fmla="*/ 148586 h 297172"/>
                  <a:gd name="connsiteX0" fmla="*/ 0 w 1157288"/>
                  <a:gd name="connsiteY0" fmla="*/ 148586 h 759134"/>
                  <a:gd name="connsiteX1" fmla="*/ 578644 w 1157288"/>
                  <a:gd name="connsiteY1" fmla="*/ 0 h 759134"/>
                  <a:gd name="connsiteX2" fmla="*/ 1157288 w 1157288"/>
                  <a:gd name="connsiteY2" fmla="*/ 148586 h 759134"/>
                  <a:gd name="connsiteX3" fmla="*/ 588169 w 1157288"/>
                  <a:gd name="connsiteY3" fmla="*/ 759134 h 759134"/>
                  <a:gd name="connsiteX4" fmla="*/ 0 w 1157288"/>
                  <a:gd name="connsiteY4" fmla="*/ 148586 h 759134"/>
                  <a:gd name="connsiteX0" fmla="*/ 0 w 1157288"/>
                  <a:gd name="connsiteY0" fmla="*/ 99450 h 709998"/>
                  <a:gd name="connsiteX1" fmla="*/ 567787 w 1157288"/>
                  <a:gd name="connsiteY1" fmla="*/ 0 h 709998"/>
                  <a:gd name="connsiteX2" fmla="*/ 1157288 w 1157288"/>
                  <a:gd name="connsiteY2" fmla="*/ 99450 h 709998"/>
                  <a:gd name="connsiteX3" fmla="*/ 588169 w 1157288"/>
                  <a:gd name="connsiteY3" fmla="*/ 709998 h 709998"/>
                  <a:gd name="connsiteX4" fmla="*/ 0 w 1157288"/>
                  <a:gd name="connsiteY4" fmla="*/ 99450 h 70999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1157288" h="709998">
                    <a:moveTo>
                      <a:pt x="0" y="99450"/>
                    </a:moveTo>
                    <a:cubicBezTo>
                      <a:pt x="0" y="17388"/>
                      <a:pt x="248211" y="0"/>
                      <a:pt x="567787" y="0"/>
                    </a:cubicBezTo>
                    <a:cubicBezTo>
                      <a:pt x="887363" y="0"/>
                      <a:pt x="1157288" y="17388"/>
                      <a:pt x="1157288" y="99450"/>
                    </a:cubicBezTo>
                    <a:cubicBezTo>
                      <a:pt x="1157288" y="181512"/>
                      <a:pt x="907745" y="709998"/>
                      <a:pt x="588169" y="709998"/>
                    </a:cubicBezTo>
                    <a:cubicBezTo>
                      <a:pt x="268593" y="709998"/>
                      <a:pt x="0" y="181512"/>
                      <a:pt x="0" y="99450"/>
                    </a:cubicBezTo>
                    <a:close/>
                  </a:path>
                </a:pathLst>
              </a:custGeom>
              <a:solidFill>
                <a:srgbClr val="FF0000"/>
              </a:soli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252" name="フリーフォーム: 図形 251">
                <a:extLst>
                  <a:ext uri="{FF2B5EF4-FFF2-40B4-BE49-F238E27FC236}">
                    <a16:creationId xmlns:a16="http://schemas.microsoft.com/office/drawing/2014/main" id="{DCA7EDF9-89E3-4E46-95D4-4CE6B24A3273}"/>
                  </a:ext>
                </a:extLst>
              </p:cNvPr>
              <p:cNvSpPr/>
              <p:nvPr/>
            </p:nvSpPr>
            <p:spPr>
              <a:xfrm rot="20052697">
                <a:off x="2384157" y="7016390"/>
                <a:ext cx="126041" cy="178776"/>
              </a:xfrm>
              <a:custGeom>
                <a:avLst/>
                <a:gdLst>
                  <a:gd name="connsiteX0" fmla="*/ 397621 w 412439"/>
                  <a:gd name="connsiteY0" fmla="*/ 0 h 505684"/>
                  <a:gd name="connsiteX1" fmla="*/ 407079 w 412439"/>
                  <a:gd name="connsiteY1" fmla="*/ 10682 h 505684"/>
                  <a:gd name="connsiteX2" fmla="*/ 412439 w 412439"/>
                  <a:gd name="connsiteY2" fmla="*/ 32265 h 505684"/>
                  <a:gd name="connsiteX3" fmla="*/ 162833 w 412439"/>
                  <a:gd name="connsiteY3" fmla="*/ 505684 h 505684"/>
                  <a:gd name="connsiteX4" fmla="*/ 19619 w 412439"/>
                  <a:gd name="connsiteY4" fmla="*/ 372669 h 505684"/>
                  <a:gd name="connsiteX5" fmla="*/ 0 w 412439"/>
                  <a:gd name="connsiteY5" fmla="*/ 331804 h 505684"/>
                  <a:gd name="connsiteX6" fmla="*/ 21714 w 412439"/>
                  <a:gd name="connsiteY6" fmla="*/ 289326 h 505684"/>
                  <a:gd name="connsiteX7" fmla="*/ 133409 w 412439"/>
                  <a:gd name="connsiteY7" fmla="*/ 151244 h 505684"/>
                  <a:gd name="connsiteX8" fmla="*/ 351028 w 412439"/>
                  <a:gd name="connsiteY8" fmla="*/ 12954 h 50568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412439" h="505684">
                    <a:moveTo>
                      <a:pt x="397621" y="0"/>
                    </a:moveTo>
                    <a:lnTo>
                      <a:pt x="407079" y="10682"/>
                    </a:lnTo>
                    <a:cubicBezTo>
                      <a:pt x="410589" y="17141"/>
                      <a:pt x="412439" y="24311"/>
                      <a:pt x="412439" y="32265"/>
                    </a:cubicBezTo>
                    <a:cubicBezTo>
                      <a:pt x="412439" y="95896"/>
                      <a:pt x="302994" y="505684"/>
                      <a:pt x="162833" y="505684"/>
                    </a:cubicBezTo>
                    <a:cubicBezTo>
                      <a:pt x="110273" y="505684"/>
                      <a:pt x="60857" y="448058"/>
                      <a:pt x="19619" y="372669"/>
                    </a:cubicBezTo>
                    <a:lnTo>
                      <a:pt x="0" y="331804"/>
                    </a:lnTo>
                    <a:lnTo>
                      <a:pt x="21714" y="289326"/>
                    </a:lnTo>
                    <a:cubicBezTo>
                      <a:pt x="50713" y="241286"/>
                      <a:pt x="88170" y="194323"/>
                      <a:pt x="133409" y="151244"/>
                    </a:cubicBezTo>
                    <a:cubicBezTo>
                      <a:pt x="201267" y="86626"/>
                      <a:pt x="276999" y="39924"/>
                      <a:pt x="351028" y="12954"/>
                    </a:cubicBezTo>
                    <a:close/>
                  </a:path>
                </a:pathLst>
              </a:custGeom>
              <a:solidFill>
                <a:srgbClr val="FF99CC"/>
              </a:soli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253" name="楕円 252">
                <a:extLst>
                  <a:ext uri="{FF2B5EF4-FFF2-40B4-BE49-F238E27FC236}">
                    <a16:creationId xmlns:a16="http://schemas.microsoft.com/office/drawing/2014/main" id="{39455696-CF58-47A5-8B16-A79A5D5C67DC}"/>
                  </a:ext>
                </a:extLst>
              </p:cNvPr>
              <p:cNvSpPr/>
              <p:nvPr/>
            </p:nvSpPr>
            <p:spPr>
              <a:xfrm rot="20952697">
                <a:off x="2219131" y="6616355"/>
                <a:ext cx="184756" cy="275006"/>
              </a:xfrm>
              <a:prstGeom prst="ellipse">
                <a:avLst/>
              </a:prstGeom>
              <a:solidFill>
                <a:sysClr val="window" lastClr="FFFFFF"/>
              </a:soli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254" name="楕円 253">
                <a:extLst>
                  <a:ext uri="{FF2B5EF4-FFF2-40B4-BE49-F238E27FC236}">
                    <a16:creationId xmlns:a16="http://schemas.microsoft.com/office/drawing/2014/main" id="{C76536D1-B1D9-4C19-94A5-B77885E0036E}"/>
                  </a:ext>
                </a:extLst>
              </p:cNvPr>
              <p:cNvSpPr/>
              <p:nvPr/>
            </p:nvSpPr>
            <p:spPr>
              <a:xfrm rot="20952697">
                <a:off x="2231614" y="6690186"/>
                <a:ext cx="101128" cy="141656"/>
              </a:xfrm>
              <a:prstGeom prst="ellipse">
                <a:avLst/>
              </a:prstGeom>
              <a:solidFill>
                <a:sysClr val="windowText" lastClr="000000"/>
              </a:soli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255" name="フリーフォーム: 図形 254">
                <a:extLst>
                  <a:ext uri="{FF2B5EF4-FFF2-40B4-BE49-F238E27FC236}">
                    <a16:creationId xmlns:a16="http://schemas.microsoft.com/office/drawing/2014/main" id="{251BFAA8-8F06-4BB5-AD77-AFAD0FF75FD5}"/>
                  </a:ext>
                </a:extLst>
              </p:cNvPr>
              <p:cNvSpPr/>
              <p:nvPr/>
            </p:nvSpPr>
            <p:spPr>
              <a:xfrm rot="20952697">
                <a:off x="2184598" y="6083742"/>
                <a:ext cx="1039881" cy="753555"/>
              </a:xfrm>
              <a:custGeom>
                <a:avLst/>
                <a:gdLst>
                  <a:gd name="connsiteX0" fmla="*/ 466551 w 1039881"/>
                  <a:gd name="connsiteY0" fmla="*/ 0 h 753555"/>
                  <a:gd name="connsiteX1" fmla="*/ 500403 w 1039881"/>
                  <a:gd name="connsiteY1" fmla="*/ 0 h 753555"/>
                  <a:gd name="connsiteX2" fmla="*/ 1039881 w 1039881"/>
                  <a:gd name="connsiteY2" fmla="*/ 539478 h 753555"/>
                  <a:gd name="connsiteX3" fmla="*/ 1039881 w 1039881"/>
                  <a:gd name="connsiteY3" fmla="*/ 665076 h 753555"/>
                  <a:gd name="connsiteX4" fmla="*/ 1030962 w 1039881"/>
                  <a:gd name="connsiteY4" fmla="*/ 753555 h 753555"/>
                  <a:gd name="connsiteX5" fmla="*/ 637969 w 1039881"/>
                  <a:gd name="connsiteY5" fmla="*/ 753555 h 753555"/>
                  <a:gd name="connsiteX6" fmla="*/ 637969 w 1039881"/>
                  <a:gd name="connsiteY6" fmla="*/ 562079 h 753555"/>
                  <a:gd name="connsiteX7" fmla="*/ 572384 w 1039881"/>
                  <a:gd name="connsiteY7" fmla="*/ 496494 h 753555"/>
                  <a:gd name="connsiteX8" fmla="*/ 527425 w 1039881"/>
                  <a:gd name="connsiteY8" fmla="*/ 496494 h 753555"/>
                  <a:gd name="connsiteX9" fmla="*/ 461840 w 1039881"/>
                  <a:gd name="connsiteY9" fmla="*/ 562079 h 753555"/>
                  <a:gd name="connsiteX10" fmla="*/ 461840 w 1039881"/>
                  <a:gd name="connsiteY10" fmla="*/ 753555 h 753555"/>
                  <a:gd name="connsiteX11" fmla="*/ 376890 w 1039881"/>
                  <a:gd name="connsiteY11" fmla="*/ 753555 h 753555"/>
                  <a:gd name="connsiteX12" fmla="*/ 376890 w 1039881"/>
                  <a:gd name="connsiteY12" fmla="*/ 404036 h 753555"/>
                  <a:gd name="connsiteX13" fmla="*/ 372782 w 1039881"/>
                  <a:gd name="connsiteY13" fmla="*/ 394119 h 753555"/>
                  <a:gd name="connsiteX14" fmla="*/ 372782 w 1039881"/>
                  <a:gd name="connsiteY14" fmla="*/ 372914 h 753555"/>
                  <a:gd name="connsiteX15" fmla="*/ 269716 w 1039881"/>
                  <a:gd name="connsiteY15" fmla="*/ 269848 h 753555"/>
                  <a:gd name="connsiteX16" fmla="*/ 0 w 1039881"/>
                  <a:gd name="connsiteY16" fmla="*/ 269848 h 753555"/>
                  <a:gd name="connsiteX17" fmla="*/ 5175 w 1039881"/>
                  <a:gd name="connsiteY17" fmla="*/ 259739 h 753555"/>
                  <a:gd name="connsiteX18" fmla="*/ 466551 w 1039881"/>
                  <a:gd name="connsiteY18" fmla="*/ 0 h 75355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</a:cxnLst>
                <a:rect l="l" t="t" r="r" b="b"/>
                <a:pathLst>
                  <a:path w="1039881" h="753555">
                    <a:moveTo>
                      <a:pt x="466551" y="0"/>
                    </a:moveTo>
                    <a:lnTo>
                      <a:pt x="500403" y="0"/>
                    </a:lnTo>
                    <a:cubicBezTo>
                      <a:pt x="798348" y="0"/>
                      <a:pt x="1039881" y="241533"/>
                      <a:pt x="1039881" y="539478"/>
                    </a:cubicBezTo>
                    <a:lnTo>
                      <a:pt x="1039881" y="665076"/>
                    </a:lnTo>
                    <a:lnTo>
                      <a:pt x="1030962" y="753555"/>
                    </a:lnTo>
                    <a:lnTo>
                      <a:pt x="637969" y="753555"/>
                    </a:lnTo>
                    <a:lnTo>
                      <a:pt x="637969" y="562079"/>
                    </a:lnTo>
                    <a:cubicBezTo>
                      <a:pt x="637969" y="525857"/>
                      <a:pt x="608606" y="496494"/>
                      <a:pt x="572384" y="496494"/>
                    </a:cubicBezTo>
                    <a:lnTo>
                      <a:pt x="527425" y="496494"/>
                    </a:lnTo>
                    <a:cubicBezTo>
                      <a:pt x="491203" y="496494"/>
                      <a:pt x="461840" y="525857"/>
                      <a:pt x="461840" y="562079"/>
                    </a:cubicBezTo>
                    <a:lnTo>
                      <a:pt x="461840" y="753555"/>
                    </a:lnTo>
                    <a:lnTo>
                      <a:pt x="376890" y="753555"/>
                    </a:lnTo>
                    <a:lnTo>
                      <a:pt x="376890" y="404036"/>
                    </a:lnTo>
                    <a:lnTo>
                      <a:pt x="372782" y="394119"/>
                    </a:lnTo>
                    <a:lnTo>
                      <a:pt x="372782" y="372914"/>
                    </a:lnTo>
                    <a:cubicBezTo>
                      <a:pt x="372782" y="315992"/>
                      <a:pt x="326638" y="269848"/>
                      <a:pt x="269716" y="269848"/>
                    </a:cubicBezTo>
                    <a:lnTo>
                      <a:pt x="0" y="269848"/>
                    </a:lnTo>
                    <a:lnTo>
                      <a:pt x="5175" y="259739"/>
                    </a:lnTo>
                    <a:cubicBezTo>
                      <a:pt x="99793" y="104019"/>
                      <a:pt x="271025" y="0"/>
                      <a:pt x="466551" y="0"/>
                    </a:cubicBezTo>
                    <a:close/>
                  </a:path>
                </a:pathLst>
              </a:custGeom>
              <a:pattFill prst="lgConfetti">
                <a:fgClr>
                  <a:sysClr val="windowText" lastClr="000000">
                    <a:lumMod val="50000"/>
                    <a:lumOff val="50000"/>
                  </a:sysClr>
                </a:fgClr>
                <a:bgClr>
                  <a:sysClr val="window" lastClr="FFFFFF">
                    <a:lumMod val="75000"/>
                  </a:sysClr>
                </a:bgClr>
              </a:patt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256" name="フリーフォーム: 図形 255">
                <a:extLst>
                  <a:ext uri="{FF2B5EF4-FFF2-40B4-BE49-F238E27FC236}">
                    <a16:creationId xmlns:a16="http://schemas.microsoft.com/office/drawing/2014/main" id="{ADB9AECC-0F91-47EE-A25E-435E6609D296}"/>
                  </a:ext>
                </a:extLst>
              </p:cNvPr>
              <p:cNvSpPr/>
              <p:nvPr/>
            </p:nvSpPr>
            <p:spPr>
              <a:xfrm rot="20952697">
                <a:off x="2744412" y="6548027"/>
                <a:ext cx="196850" cy="328890"/>
              </a:xfrm>
              <a:custGeom>
                <a:avLst/>
                <a:gdLst>
                  <a:gd name="connsiteX0" fmla="*/ 45131 w 221526"/>
                  <a:gd name="connsiteY0" fmla="*/ 1396 h 370118"/>
                  <a:gd name="connsiteX1" fmla="*/ 103469 w 221526"/>
                  <a:gd name="connsiteY1" fmla="*/ 5051 h 370118"/>
                  <a:gd name="connsiteX2" fmla="*/ 112390 w 221526"/>
                  <a:gd name="connsiteY2" fmla="*/ 7442 h 370118"/>
                  <a:gd name="connsiteX3" fmla="*/ 216475 w 221526"/>
                  <a:gd name="connsiteY3" fmla="*/ 187722 h 370118"/>
                  <a:gd name="connsiteX4" fmla="*/ 196845 w 221526"/>
                  <a:gd name="connsiteY4" fmla="*/ 260982 h 370118"/>
                  <a:gd name="connsiteX5" fmla="*/ 16564 w 221526"/>
                  <a:gd name="connsiteY5" fmla="*/ 365067 h 370118"/>
                  <a:gd name="connsiteX6" fmla="*/ 7643 w 221526"/>
                  <a:gd name="connsiteY6" fmla="*/ 362676 h 370118"/>
                  <a:gd name="connsiteX7" fmla="*/ 0 w 221526"/>
                  <a:gd name="connsiteY7" fmla="*/ 358880 h 370118"/>
                  <a:gd name="connsiteX8" fmla="*/ 1 w 221526"/>
                  <a:gd name="connsiteY8" fmla="*/ 16926 h 370118"/>
                  <a:gd name="connsiteX0" fmla="*/ 1 w 221526"/>
                  <a:gd name="connsiteY0" fmla="*/ 16926 h 370118"/>
                  <a:gd name="connsiteX1" fmla="*/ 45131 w 221526"/>
                  <a:gd name="connsiteY1" fmla="*/ 1396 h 370118"/>
                  <a:gd name="connsiteX2" fmla="*/ 103469 w 221526"/>
                  <a:gd name="connsiteY2" fmla="*/ 5051 h 370118"/>
                  <a:gd name="connsiteX3" fmla="*/ 112390 w 221526"/>
                  <a:gd name="connsiteY3" fmla="*/ 7442 h 370118"/>
                  <a:gd name="connsiteX4" fmla="*/ 216475 w 221526"/>
                  <a:gd name="connsiteY4" fmla="*/ 187722 h 370118"/>
                  <a:gd name="connsiteX5" fmla="*/ 196845 w 221526"/>
                  <a:gd name="connsiteY5" fmla="*/ 260982 h 370118"/>
                  <a:gd name="connsiteX6" fmla="*/ 16564 w 221526"/>
                  <a:gd name="connsiteY6" fmla="*/ 365067 h 370118"/>
                  <a:gd name="connsiteX7" fmla="*/ 7643 w 221526"/>
                  <a:gd name="connsiteY7" fmla="*/ 362676 h 370118"/>
                  <a:gd name="connsiteX8" fmla="*/ 0 w 221526"/>
                  <a:gd name="connsiteY8" fmla="*/ 358880 h 370118"/>
                  <a:gd name="connsiteX9" fmla="*/ 91441 w 221526"/>
                  <a:gd name="connsiteY9" fmla="*/ 108366 h 370118"/>
                  <a:gd name="connsiteX0" fmla="*/ 1 w 221526"/>
                  <a:gd name="connsiteY0" fmla="*/ 16926 h 370118"/>
                  <a:gd name="connsiteX1" fmla="*/ 45131 w 221526"/>
                  <a:gd name="connsiteY1" fmla="*/ 1396 h 370118"/>
                  <a:gd name="connsiteX2" fmla="*/ 103469 w 221526"/>
                  <a:gd name="connsiteY2" fmla="*/ 5051 h 370118"/>
                  <a:gd name="connsiteX3" fmla="*/ 112390 w 221526"/>
                  <a:gd name="connsiteY3" fmla="*/ 7442 h 370118"/>
                  <a:gd name="connsiteX4" fmla="*/ 216475 w 221526"/>
                  <a:gd name="connsiteY4" fmla="*/ 187722 h 370118"/>
                  <a:gd name="connsiteX5" fmla="*/ 196845 w 221526"/>
                  <a:gd name="connsiteY5" fmla="*/ 260982 h 370118"/>
                  <a:gd name="connsiteX6" fmla="*/ 16564 w 221526"/>
                  <a:gd name="connsiteY6" fmla="*/ 365067 h 370118"/>
                  <a:gd name="connsiteX7" fmla="*/ 7643 w 221526"/>
                  <a:gd name="connsiteY7" fmla="*/ 362676 h 370118"/>
                  <a:gd name="connsiteX8" fmla="*/ 0 w 221526"/>
                  <a:gd name="connsiteY8" fmla="*/ 358880 h 37011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221526" h="370118">
                    <a:moveTo>
                      <a:pt x="1" y="16926"/>
                    </a:moveTo>
                    <a:lnTo>
                      <a:pt x="45131" y="1396"/>
                    </a:lnTo>
                    <a:cubicBezTo>
                      <a:pt x="64070" y="-1241"/>
                      <a:pt x="83837" y="-209"/>
                      <a:pt x="103469" y="5051"/>
                    </a:cubicBezTo>
                    <a:lnTo>
                      <a:pt x="112390" y="7442"/>
                    </a:lnTo>
                    <a:cubicBezTo>
                      <a:pt x="190915" y="28483"/>
                      <a:pt x="237515" y="109197"/>
                      <a:pt x="216475" y="187722"/>
                    </a:cubicBezTo>
                    <a:lnTo>
                      <a:pt x="196845" y="260982"/>
                    </a:lnTo>
                    <a:cubicBezTo>
                      <a:pt x="175804" y="339507"/>
                      <a:pt x="95090" y="386107"/>
                      <a:pt x="16564" y="365067"/>
                    </a:cubicBezTo>
                    <a:lnTo>
                      <a:pt x="7643" y="362676"/>
                    </a:lnTo>
                    <a:lnTo>
                      <a:pt x="0" y="358880"/>
                    </a:lnTo>
                  </a:path>
                </a:pathLst>
              </a:custGeom>
              <a:solidFill>
                <a:srgbClr val="ED7D31">
                  <a:lumMod val="40000"/>
                  <a:lumOff val="60000"/>
                </a:srgbClr>
              </a:soli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257" name="フリーフォーム: 図形 256">
                <a:extLst>
                  <a:ext uri="{FF2B5EF4-FFF2-40B4-BE49-F238E27FC236}">
                    <a16:creationId xmlns:a16="http://schemas.microsoft.com/office/drawing/2014/main" id="{208C8A44-5B23-4A5E-A7D7-CA6663416369}"/>
                  </a:ext>
                </a:extLst>
              </p:cNvPr>
              <p:cNvSpPr/>
              <p:nvPr/>
            </p:nvSpPr>
            <p:spPr>
              <a:xfrm rot="20952697">
                <a:off x="2743349" y="6586399"/>
                <a:ext cx="149521" cy="245456"/>
              </a:xfrm>
              <a:custGeom>
                <a:avLst/>
                <a:gdLst>
                  <a:gd name="connsiteX0" fmla="*/ 45131 w 221526"/>
                  <a:gd name="connsiteY0" fmla="*/ 1396 h 370118"/>
                  <a:gd name="connsiteX1" fmla="*/ 103469 w 221526"/>
                  <a:gd name="connsiteY1" fmla="*/ 5051 h 370118"/>
                  <a:gd name="connsiteX2" fmla="*/ 112390 w 221526"/>
                  <a:gd name="connsiteY2" fmla="*/ 7442 h 370118"/>
                  <a:gd name="connsiteX3" fmla="*/ 216475 w 221526"/>
                  <a:gd name="connsiteY3" fmla="*/ 187722 h 370118"/>
                  <a:gd name="connsiteX4" fmla="*/ 196845 w 221526"/>
                  <a:gd name="connsiteY4" fmla="*/ 260982 h 370118"/>
                  <a:gd name="connsiteX5" fmla="*/ 16564 w 221526"/>
                  <a:gd name="connsiteY5" fmla="*/ 365067 h 370118"/>
                  <a:gd name="connsiteX6" fmla="*/ 7643 w 221526"/>
                  <a:gd name="connsiteY6" fmla="*/ 362676 h 370118"/>
                  <a:gd name="connsiteX7" fmla="*/ 0 w 221526"/>
                  <a:gd name="connsiteY7" fmla="*/ 358880 h 370118"/>
                  <a:gd name="connsiteX8" fmla="*/ 1 w 221526"/>
                  <a:gd name="connsiteY8" fmla="*/ 16926 h 370118"/>
                  <a:gd name="connsiteX0" fmla="*/ 1 w 221526"/>
                  <a:gd name="connsiteY0" fmla="*/ 16926 h 370118"/>
                  <a:gd name="connsiteX1" fmla="*/ 45131 w 221526"/>
                  <a:gd name="connsiteY1" fmla="*/ 1396 h 370118"/>
                  <a:gd name="connsiteX2" fmla="*/ 103469 w 221526"/>
                  <a:gd name="connsiteY2" fmla="*/ 5051 h 370118"/>
                  <a:gd name="connsiteX3" fmla="*/ 112390 w 221526"/>
                  <a:gd name="connsiteY3" fmla="*/ 7442 h 370118"/>
                  <a:gd name="connsiteX4" fmla="*/ 216475 w 221526"/>
                  <a:gd name="connsiteY4" fmla="*/ 187722 h 370118"/>
                  <a:gd name="connsiteX5" fmla="*/ 196845 w 221526"/>
                  <a:gd name="connsiteY5" fmla="*/ 260982 h 370118"/>
                  <a:gd name="connsiteX6" fmla="*/ 16564 w 221526"/>
                  <a:gd name="connsiteY6" fmla="*/ 365067 h 370118"/>
                  <a:gd name="connsiteX7" fmla="*/ 7643 w 221526"/>
                  <a:gd name="connsiteY7" fmla="*/ 362676 h 370118"/>
                  <a:gd name="connsiteX8" fmla="*/ 0 w 221526"/>
                  <a:gd name="connsiteY8" fmla="*/ 358880 h 370118"/>
                  <a:gd name="connsiteX9" fmla="*/ 91441 w 221526"/>
                  <a:gd name="connsiteY9" fmla="*/ 108366 h 370118"/>
                  <a:gd name="connsiteX0" fmla="*/ 1 w 221526"/>
                  <a:gd name="connsiteY0" fmla="*/ 16926 h 370118"/>
                  <a:gd name="connsiteX1" fmla="*/ 45131 w 221526"/>
                  <a:gd name="connsiteY1" fmla="*/ 1396 h 370118"/>
                  <a:gd name="connsiteX2" fmla="*/ 103469 w 221526"/>
                  <a:gd name="connsiteY2" fmla="*/ 5051 h 370118"/>
                  <a:gd name="connsiteX3" fmla="*/ 112390 w 221526"/>
                  <a:gd name="connsiteY3" fmla="*/ 7442 h 370118"/>
                  <a:gd name="connsiteX4" fmla="*/ 216475 w 221526"/>
                  <a:gd name="connsiteY4" fmla="*/ 187722 h 370118"/>
                  <a:gd name="connsiteX5" fmla="*/ 196845 w 221526"/>
                  <a:gd name="connsiteY5" fmla="*/ 260982 h 370118"/>
                  <a:gd name="connsiteX6" fmla="*/ 16564 w 221526"/>
                  <a:gd name="connsiteY6" fmla="*/ 365067 h 370118"/>
                  <a:gd name="connsiteX7" fmla="*/ 7643 w 221526"/>
                  <a:gd name="connsiteY7" fmla="*/ 362676 h 370118"/>
                  <a:gd name="connsiteX8" fmla="*/ 0 w 221526"/>
                  <a:gd name="connsiteY8" fmla="*/ 358880 h 37011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221526" h="370118">
                    <a:moveTo>
                      <a:pt x="1" y="16926"/>
                    </a:moveTo>
                    <a:lnTo>
                      <a:pt x="45131" y="1396"/>
                    </a:lnTo>
                    <a:cubicBezTo>
                      <a:pt x="64070" y="-1241"/>
                      <a:pt x="83837" y="-209"/>
                      <a:pt x="103469" y="5051"/>
                    </a:cubicBezTo>
                    <a:lnTo>
                      <a:pt x="112390" y="7442"/>
                    </a:lnTo>
                    <a:cubicBezTo>
                      <a:pt x="190915" y="28483"/>
                      <a:pt x="237515" y="109197"/>
                      <a:pt x="216475" y="187722"/>
                    </a:cubicBezTo>
                    <a:lnTo>
                      <a:pt x="196845" y="260982"/>
                    </a:lnTo>
                    <a:cubicBezTo>
                      <a:pt x="175804" y="339507"/>
                      <a:pt x="95090" y="386107"/>
                      <a:pt x="16564" y="365067"/>
                    </a:cubicBezTo>
                    <a:lnTo>
                      <a:pt x="7643" y="362676"/>
                    </a:lnTo>
                    <a:lnTo>
                      <a:pt x="0" y="358880"/>
                    </a:lnTo>
                  </a:path>
                </a:pathLst>
              </a:custGeom>
              <a:solidFill>
                <a:srgbClr val="ED7D31">
                  <a:lumMod val="60000"/>
                  <a:lumOff val="40000"/>
                </a:srgbClr>
              </a:soli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258" name="楕円 216">
                <a:extLst>
                  <a:ext uri="{FF2B5EF4-FFF2-40B4-BE49-F238E27FC236}">
                    <a16:creationId xmlns:a16="http://schemas.microsoft.com/office/drawing/2014/main" id="{480A287C-20F6-42C3-80CE-651433BC3A24}"/>
                  </a:ext>
                </a:extLst>
              </p:cNvPr>
              <p:cNvSpPr/>
              <p:nvPr/>
            </p:nvSpPr>
            <p:spPr>
              <a:xfrm rot="20952697">
                <a:off x="2167172" y="6540699"/>
                <a:ext cx="289249" cy="61918"/>
              </a:xfrm>
              <a:custGeom>
                <a:avLst/>
                <a:gdLst>
                  <a:gd name="connsiteX0" fmla="*/ 0 w 300038"/>
                  <a:gd name="connsiteY0" fmla="*/ 22860 h 45719"/>
                  <a:gd name="connsiteX1" fmla="*/ 150019 w 300038"/>
                  <a:gd name="connsiteY1" fmla="*/ 0 h 45719"/>
                  <a:gd name="connsiteX2" fmla="*/ 300038 w 300038"/>
                  <a:gd name="connsiteY2" fmla="*/ 22860 h 45719"/>
                  <a:gd name="connsiteX3" fmla="*/ 150019 w 300038"/>
                  <a:gd name="connsiteY3" fmla="*/ 45720 h 45719"/>
                  <a:gd name="connsiteX4" fmla="*/ 0 w 300038"/>
                  <a:gd name="connsiteY4" fmla="*/ 22860 h 45719"/>
                  <a:gd name="connsiteX0" fmla="*/ 0 w 300038"/>
                  <a:gd name="connsiteY0" fmla="*/ 22860 h 45720"/>
                  <a:gd name="connsiteX1" fmla="*/ 150019 w 300038"/>
                  <a:gd name="connsiteY1" fmla="*/ 0 h 45720"/>
                  <a:gd name="connsiteX2" fmla="*/ 300038 w 300038"/>
                  <a:gd name="connsiteY2" fmla="*/ 22860 h 45720"/>
                  <a:gd name="connsiteX3" fmla="*/ 150019 w 300038"/>
                  <a:gd name="connsiteY3" fmla="*/ 45720 h 45720"/>
                  <a:gd name="connsiteX4" fmla="*/ 0 w 300038"/>
                  <a:gd name="connsiteY4" fmla="*/ 22860 h 45720"/>
                  <a:gd name="connsiteX0" fmla="*/ 0 w 300038"/>
                  <a:gd name="connsiteY0" fmla="*/ 22860 h 45720"/>
                  <a:gd name="connsiteX1" fmla="*/ 150019 w 300038"/>
                  <a:gd name="connsiteY1" fmla="*/ 0 h 45720"/>
                  <a:gd name="connsiteX2" fmla="*/ 300038 w 300038"/>
                  <a:gd name="connsiteY2" fmla="*/ 22860 h 45720"/>
                  <a:gd name="connsiteX3" fmla="*/ 150019 w 300038"/>
                  <a:gd name="connsiteY3" fmla="*/ 45720 h 45720"/>
                  <a:gd name="connsiteX4" fmla="*/ 0 w 300038"/>
                  <a:gd name="connsiteY4" fmla="*/ 22860 h 45720"/>
                  <a:gd name="connsiteX0" fmla="*/ 0 w 300038"/>
                  <a:gd name="connsiteY0" fmla="*/ 22860 h 45720"/>
                  <a:gd name="connsiteX1" fmla="*/ 150019 w 300038"/>
                  <a:gd name="connsiteY1" fmla="*/ 0 h 45720"/>
                  <a:gd name="connsiteX2" fmla="*/ 300038 w 300038"/>
                  <a:gd name="connsiteY2" fmla="*/ 22860 h 45720"/>
                  <a:gd name="connsiteX3" fmla="*/ 150019 w 300038"/>
                  <a:gd name="connsiteY3" fmla="*/ 45720 h 45720"/>
                  <a:gd name="connsiteX4" fmla="*/ 0 w 300038"/>
                  <a:gd name="connsiteY4" fmla="*/ 22860 h 45720"/>
                  <a:gd name="connsiteX0" fmla="*/ 0 w 300038"/>
                  <a:gd name="connsiteY0" fmla="*/ 68104 h 90964"/>
                  <a:gd name="connsiteX1" fmla="*/ 164307 w 300038"/>
                  <a:gd name="connsiteY1" fmla="*/ 0 h 90964"/>
                  <a:gd name="connsiteX2" fmla="*/ 300038 w 300038"/>
                  <a:gd name="connsiteY2" fmla="*/ 68104 h 90964"/>
                  <a:gd name="connsiteX3" fmla="*/ 150019 w 300038"/>
                  <a:gd name="connsiteY3" fmla="*/ 90964 h 90964"/>
                  <a:gd name="connsiteX4" fmla="*/ 0 w 300038"/>
                  <a:gd name="connsiteY4" fmla="*/ 68104 h 90964"/>
                  <a:gd name="connsiteX0" fmla="*/ 0 w 300038"/>
                  <a:gd name="connsiteY0" fmla="*/ 72867 h 95727"/>
                  <a:gd name="connsiteX1" fmla="*/ 154782 w 300038"/>
                  <a:gd name="connsiteY1" fmla="*/ 0 h 95727"/>
                  <a:gd name="connsiteX2" fmla="*/ 300038 w 300038"/>
                  <a:gd name="connsiteY2" fmla="*/ 72867 h 95727"/>
                  <a:gd name="connsiteX3" fmla="*/ 150019 w 300038"/>
                  <a:gd name="connsiteY3" fmla="*/ 95727 h 95727"/>
                  <a:gd name="connsiteX4" fmla="*/ 0 w 300038"/>
                  <a:gd name="connsiteY4" fmla="*/ 72867 h 95727"/>
                  <a:gd name="connsiteX0" fmla="*/ 0 w 300038"/>
                  <a:gd name="connsiteY0" fmla="*/ 72867 h 76377"/>
                  <a:gd name="connsiteX1" fmla="*/ 154782 w 300038"/>
                  <a:gd name="connsiteY1" fmla="*/ 0 h 76377"/>
                  <a:gd name="connsiteX2" fmla="*/ 300038 w 300038"/>
                  <a:gd name="connsiteY2" fmla="*/ 72867 h 76377"/>
                  <a:gd name="connsiteX3" fmla="*/ 150019 w 300038"/>
                  <a:gd name="connsiteY3" fmla="*/ 60008 h 76377"/>
                  <a:gd name="connsiteX4" fmla="*/ 0 w 300038"/>
                  <a:gd name="connsiteY4" fmla="*/ 72867 h 76377"/>
                  <a:gd name="connsiteX0" fmla="*/ 0 w 300038"/>
                  <a:gd name="connsiteY0" fmla="*/ 77630 h 81140"/>
                  <a:gd name="connsiteX1" fmla="*/ 140494 w 300038"/>
                  <a:gd name="connsiteY1" fmla="*/ 0 h 81140"/>
                  <a:gd name="connsiteX2" fmla="*/ 300038 w 300038"/>
                  <a:gd name="connsiteY2" fmla="*/ 77630 h 81140"/>
                  <a:gd name="connsiteX3" fmla="*/ 150019 w 300038"/>
                  <a:gd name="connsiteY3" fmla="*/ 64771 h 81140"/>
                  <a:gd name="connsiteX4" fmla="*/ 0 w 300038"/>
                  <a:gd name="connsiteY4" fmla="*/ 77630 h 81140"/>
                  <a:gd name="connsiteX0" fmla="*/ 0 w 300038"/>
                  <a:gd name="connsiteY0" fmla="*/ 77630 h 81140"/>
                  <a:gd name="connsiteX1" fmla="*/ 145008 w 300038"/>
                  <a:gd name="connsiteY1" fmla="*/ 0 h 81140"/>
                  <a:gd name="connsiteX2" fmla="*/ 300038 w 300038"/>
                  <a:gd name="connsiteY2" fmla="*/ 77630 h 81140"/>
                  <a:gd name="connsiteX3" fmla="*/ 150019 w 300038"/>
                  <a:gd name="connsiteY3" fmla="*/ 64771 h 81140"/>
                  <a:gd name="connsiteX4" fmla="*/ 0 w 300038"/>
                  <a:gd name="connsiteY4" fmla="*/ 77630 h 81140"/>
                  <a:gd name="connsiteX0" fmla="*/ 0 w 300038"/>
                  <a:gd name="connsiteY0" fmla="*/ 77630 h 80508"/>
                  <a:gd name="connsiteX1" fmla="*/ 145008 w 300038"/>
                  <a:gd name="connsiteY1" fmla="*/ 0 h 80508"/>
                  <a:gd name="connsiteX2" fmla="*/ 300038 w 300038"/>
                  <a:gd name="connsiteY2" fmla="*/ 77630 h 80508"/>
                  <a:gd name="connsiteX3" fmla="*/ 142495 w 300038"/>
                  <a:gd name="connsiteY3" fmla="*/ 57268 h 80508"/>
                  <a:gd name="connsiteX4" fmla="*/ 0 w 300038"/>
                  <a:gd name="connsiteY4" fmla="*/ 77630 h 8050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300038" h="80508">
                    <a:moveTo>
                      <a:pt x="0" y="77630"/>
                    </a:moveTo>
                    <a:cubicBezTo>
                      <a:pt x="0" y="65005"/>
                      <a:pt x="62155" y="0"/>
                      <a:pt x="145008" y="0"/>
                    </a:cubicBezTo>
                    <a:cubicBezTo>
                      <a:pt x="227861" y="0"/>
                      <a:pt x="300038" y="65005"/>
                      <a:pt x="300038" y="77630"/>
                    </a:cubicBezTo>
                    <a:cubicBezTo>
                      <a:pt x="300038" y="90255"/>
                      <a:pt x="225348" y="57268"/>
                      <a:pt x="142495" y="57268"/>
                    </a:cubicBezTo>
                    <a:cubicBezTo>
                      <a:pt x="59642" y="57268"/>
                      <a:pt x="0" y="90255"/>
                      <a:pt x="0" y="77630"/>
                    </a:cubicBezTo>
                    <a:close/>
                  </a:path>
                </a:pathLst>
              </a:custGeom>
              <a:solidFill>
                <a:sysClr val="windowText" lastClr="000000"/>
              </a:solidFill>
              <a:ln w="19050" cap="flat" cmpd="sng" algn="ctr">
                <a:noFill/>
                <a:prstDash val="solid"/>
                <a:miter lim="800000"/>
              </a:ln>
              <a:effectLst/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</p:grpSp>
      </p:grpSp>
    </p:spTree>
    <p:extLst>
      <p:ext uri="{BB962C8B-B14F-4D97-AF65-F5344CB8AC3E}">
        <p14:creationId xmlns:p14="http://schemas.microsoft.com/office/powerpoint/2010/main" val="831706183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角丸四角形 3">
            <a:extLst>
              <a:ext uri="{FF2B5EF4-FFF2-40B4-BE49-F238E27FC236}">
                <a16:creationId xmlns:a16="http://schemas.microsoft.com/office/drawing/2014/main" id="{EBD74E22-6708-44BC-BBA1-9D37D8115630}"/>
              </a:ext>
            </a:extLst>
          </p:cNvPr>
          <p:cNvSpPr/>
          <p:nvPr/>
        </p:nvSpPr>
        <p:spPr>
          <a:xfrm>
            <a:off x="295275" y="304801"/>
            <a:ext cx="6284075" cy="9283714"/>
          </a:xfrm>
          <a:prstGeom prst="roundRect">
            <a:avLst>
              <a:gd name="adj" fmla="val 3725"/>
            </a:avLst>
          </a:prstGeom>
          <a:noFill/>
          <a:ln w="190500">
            <a:solidFill>
              <a:srgbClr val="FFC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3" name="テキスト ボックス 2">
            <a:extLst>
              <a:ext uri="{FF2B5EF4-FFF2-40B4-BE49-F238E27FC236}">
                <a16:creationId xmlns:a16="http://schemas.microsoft.com/office/drawing/2014/main" id="{52239F42-5CE7-4B50-8A15-08E9AA11ED74}"/>
              </a:ext>
            </a:extLst>
          </p:cNvPr>
          <p:cNvSpPr txBox="1"/>
          <p:nvPr/>
        </p:nvSpPr>
        <p:spPr>
          <a:xfrm>
            <a:off x="614417" y="3432982"/>
            <a:ext cx="5622260" cy="3390678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/>
          <a:p>
            <a:pPr algn="ctr"/>
            <a:r>
              <a:rPr lang="ja-JP" altLang="en-US" sz="12000" b="1" dirty="0">
                <a:ln w="38100">
                  <a:noFill/>
                </a:ln>
                <a:latin typeface="メイリオ" panose="020B0604030504040204" pitchFamily="50" charset="-128"/>
                <a:ea typeface="メイリオ" panose="020B0604030504040204" pitchFamily="50" charset="-128"/>
              </a:rPr>
              <a:t>スピード</a:t>
            </a:r>
            <a:endParaRPr lang="en-US" altLang="ja-JP" sz="12000" b="1" dirty="0">
              <a:ln w="38100">
                <a:noFill/>
              </a:ln>
              <a:latin typeface="メイリオ" panose="020B0604030504040204" pitchFamily="50" charset="-128"/>
              <a:ea typeface="メイリオ" panose="020B0604030504040204" pitchFamily="50" charset="-128"/>
            </a:endParaRPr>
          </a:p>
          <a:p>
            <a:pPr algn="ctr"/>
            <a:r>
              <a:rPr kumimoji="1" lang="ja-JP" altLang="en-US" sz="12000" b="1" dirty="0">
                <a:ln w="38100">
                  <a:noFill/>
                </a:ln>
                <a:solidFill>
                  <a:srgbClr val="FF0000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出しすぎ注意</a:t>
            </a:r>
          </a:p>
        </p:txBody>
      </p:sp>
      <p:grpSp>
        <p:nvGrpSpPr>
          <p:cNvPr id="431" name="グループ化 430">
            <a:extLst>
              <a:ext uri="{FF2B5EF4-FFF2-40B4-BE49-F238E27FC236}">
                <a16:creationId xmlns:a16="http://schemas.microsoft.com/office/drawing/2014/main" id="{90525665-AB32-452E-A277-BEA347897B1C}"/>
              </a:ext>
            </a:extLst>
          </p:cNvPr>
          <p:cNvGrpSpPr/>
          <p:nvPr/>
        </p:nvGrpSpPr>
        <p:grpSpPr>
          <a:xfrm>
            <a:off x="311686" y="41191"/>
            <a:ext cx="2254752" cy="2539014"/>
            <a:chOff x="3460494" y="2982437"/>
            <a:chExt cx="3445981" cy="3880425"/>
          </a:xfrm>
        </p:grpSpPr>
        <p:sp>
          <p:nvSpPr>
            <p:cNvPr id="432" name="四角形: 上の 2 つの角を丸める 36">
              <a:extLst>
                <a:ext uri="{FF2B5EF4-FFF2-40B4-BE49-F238E27FC236}">
                  <a16:creationId xmlns:a16="http://schemas.microsoft.com/office/drawing/2014/main" id="{846BD902-0864-4AB4-804F-A7D496CD1ED9}"/>
                </a:ext>
              </a:extLst>
            </p:cNvPr>
            <p:cNvSpPr/>
            <p:nvPr/>
          </p:nvSpPr>
          <p:spPr>
            <a:xfrm rot="3540176">
              <a:off x="4811786" y="4359128"/>
              <a:ext cx="305243" cy="691747"/>
            </a:xfrm>
            <a:custGeom>
              <a:avLst/>
              <a:gdLst>
                <a:gd name="connsiteX0" fmla="*/ 118104 w 236207"/>
                <a:gd name="connsiteY0" fmla="*/ 0 h 486562"/>
                <a:gd name="connsiteX1" fmla="*/ 118104 w 236207"/>
                <a:gd name="connsiteY1" fmla="*/ 0 h 486562"/>
                <a:gd name="connsiteX2" fmla="*/ 236208 w 236207"/>
                <a:gd name="connsiteY2" fmla="*/ 118104 h 486562"/>
                <a:gd name="connsiteX3" fmla="*/ 236207 w 236207"/>
                <a:gd name="connsiteY3" fmla="*/ 486562 h 486562"/>
                <a:gd name="connsiteX4" fmla="*/ 236207 w 236207"/>
                <a:gd name="connsiteY4" fmla="*/ 486562 h 486562"/>
                <a:gd name="connsiteX5" fmla="*/ 0 w 236207"/>
                <a:gd name="connsiteY5" fmla="*/ 486562 h 486562"/>
                <a:gd name="connsiteX6" fmla="*/ 0 w 236207"/>
                <a:gd name="connsiteY6" fmla="*/ 486562 h 486562"/>
                <a:gd name="connsiteX7" fmla="*/ 0 w 236207"/>
                <a:gd name="connsiteY7" fmla="*/ 118104 h 486562"/>
                <a:gd name="connsiteX8" fmla="*/ 118104 w 236207"/>
                <a:gd name="connsiteY8" fmla="*/ 0 h 486562"/>
                <a:gd name="connsiteX0" fmla="*/ 118104 w 236208"/>
                <a:gd name="connsiteY0" fmla="*/ 0 h 486562"/>
                <a:gd name="connsiteX1" fmla="*/ 118104 w 236208"/>
                <a:gd name="connsiteY1" fmla="*/ 0 h 486562"/>
                <a:gd name="connsiteX2" fmla="*/ 236208 w 236208"/>
                <a:gd name="connsiteY2" fmla="*/ 118104 h 486562"/>
                <a:gd name="connsiteX3" fmla="*/ 236207 w 236208"/>
                <a:gd name="connsiteY3" fmla="*/ 486562 h 486562"/>
                <a:gd name="connsiteX4" fmla="*/ 236207 w 236208"/>
                <a:gd name="connsiteY4" fmla="*/ 486562 h 486562"/>
                <a:gd name="connsiteX5" fmla="*/ 0 w 236208"/>
                <a:gd name="connsiteY5" fmla="*/ 486562 h 486562"/>
                <a:gd name="connsiteX6" fmla="*/ 0 w 236208"/>
                <a:gd name="connsiteY6" fmla="*/ 486562 h 486562"/>
                <a:gd name="connsiteX7" fmla="*/ 0 w 236208"/>
                <a:gd name="connsiteY7" fmla="*/ 118104 h 486562"/>
                <a:gd name="connsiteX8" fmla="*/ 209544 w 236208"/>
                <a:gd name="connsiteY8" fmla="*/ 91440 h 486562"/>
                <a:gd name="connsiteX0" fmla="*/ 118104 w 236208"/>
                <a:gd name="connsiteY0" fmla="*/ 0 h 486562"/>
                <a:gd name="connsiteX1" fmla="*/ 118104 w 236208"/>
                <a:gd name="connsiteY1" fmla="*/ 0 h 486562"/>
                <a:gd name="connsiteX2" fmla="*/ 236208 w 236208"/>
                <a:gd name="connsiteY2" fmla="*/ 118104 h 486562"/>
                <a:gd name="connsiteX3" fmla="*/ 236207 w 236208"/>
                <a:gd name="connsiteY3" fmla="*/ 486562 h 486562"/>
                <a:gd name="connsiteX4" fmla="*/ 236207 w 236208"/>
                <a:gd name="connsiteY4" fmla="*/ 486562 h 486562"/>
                <a:gd name="connsiteX5" fmla="*/ 0 w 236208"/>
                <a:gd name="connsiteY5" fmla="*/ 486562 h 486562"/>
                <a:gd name="connsiteX6" fmla="*/ 0 w 236208"/>
                <a:gd name="connsiteY6" fmla="*/ 486562 h 486562"/>
                <a:gd name="connsiteX7" fmla="*/ 0 w 236208"/>
                <a:gd name="connsiteY7" fmla="*/ 118104 h 486562"/>
                <a:gd name="connsiteX0" fmla="*/ 118104 w 236208"/>
                <a:gd name="connsiteY0" fmla="*/ 0 h 486562"/>
                <a:gd name="connsiteX1" fmla="*/ 236208 w 236208"/>
                <a:gd name="connsiteY1" fmla="*/ 118104 h 486562"/>
                <a:gd name="connsiteX2" fmla="*/ 236207 w 236208"/>
                <a:gd name="connsiteY2" fmla="*/ 486562 h 486562"/>
                <a:gd name="connsiteX3" fmla="*/ 236207 w 236208"/>
                <a:gd name="connsiteY3" fmla="*/ 486562 h 486562"/>
                <a:gd name="connsiteX4" fmla="*/ 0 w 236208"/>
                <a:gd name="connsiteY4" fmla="*/ 486562 h 486562"/>
                <a:gd name="connsiteX5" fmla="*/ 0 w 236208"/>
                <a:gd name="connsiteY5" fmla="*/ 486562 h 486562"/>
                <a:gd name="connsiteX6" fmla="*/ 0 w 236208"/>
                <a:gd name="connsiteY6" fmla="*/ 118104 h 486562"/>
                <a:gd name="connsiteX0" fmla="*/ 236208 w 236208"/>
                <a:gd name="connsiteY0" fmla="*/ 0 h 368458"/>
                <a:gd name="connsiteX1" fmla="*/ 236207 w 236208"/>
                <a:gd name="connsiteY1" fmla="*/ 368458 h 368458"/>
                <a:gd name="connsiteX2" fmla="*/ 236207 w 236208"/>
                <a:gd name="connsiteY2" fmla="*/ 368458 h 368458"/>
                <a:gd name="connsiteX3" fmla="*/ 0 w 236208"/>
                <a:gd name="connsiteY3" fmla="*/ 368458 h 368458"/>
                <a:gd name="connsiteX4" fmla="*/ 0 w 236208"/>
                <a:gd name="connsiteY4" fmla="*/ 368458 h 368458"/>
                <a:gd name="connsiteX5" fmla="*/ 0 w 236208"/>
                <a:gd name="connsiteY5" fmla="*/ 0 h 368458"/>
                <a:gd name="connsiteX0" fmla="*/ 283354 w 283354"/>
                <a:gd name="connsiteY0" fmla="*/ 0 h 658070"/>
                <a:gd name="connsiteX1" fmla="*/ 283353 w 283354"/>
                <a:gd name="connsiteY1" fmla="*/ 368458 h 658070"/>
                <a:gd name="connsiteX2" fmla="*/ 283353 w 283354"/>
                <a:gd name="connsiteY2" fmla="*/ 368458 h 658070"/>
                <a:gd name="connsiteX3" fmla="*/ 47146 w 283354"/>
                <a:gd name="connsiteY3" fmla="*/ 368458 h 658070"/>
                <a:gd name="connsiteX4" fmla="*/ 0 w 283354"/>
                <a:gd name="connsiteY4" fmla="*/ 658070 h 658070"/>
                <a:gd name="connsiteX5" fmla="*/ 47146 w 283354"/>
                <a:gd name="connsiteY5" fmla="*/ 0 h 658070"/>
                <a:gd name="connsiteX0" fmla="*/ 283354 w 283354"/>
                <a:gd name="connsiteY0" fmla="*/ 0 h 710269"/>
                <a:gd name="connsiteX1" fmla="*/ 283353 w 283354"/>
                <a:gd name="connsiteY1" fmla="*/ 368458 h 710269"/>
                <a:gd name="connsiteX2" fmla="*/ 283353 w 283354"/>
                <a:gd name="connsiteY2" fmla="*/ 368458 h 710269"/>
                <a:gd name="connsiteX3" fmla="*/ 166696 w 283354"/>
                <a:gd name="connsiteY3" fmla="*/ 710269 h 710269"/>
                <a:gd name="connsiteX4" fmla="*/ 0 w 283354"/>
                <a:gd name="connsiteY4" fmla="*/ 658070 h 710269"/>
                <a:gd name="connsiteX5" fmla="*/ 47146 w 283354"/>
                <a:gd name="connsiteY5" fmla="*/ 0 h 710269"/>
                <a:gd name="connsiteX0" fmla="*/ 287759 w 287759"/>
                <a:gd name="connsiteY0" fmla="*/ 0 h 710269"/>
                <a:gd name="connsiteX1" fmla="*/ 287758 w 287759"/>
                <a:gd name="connsiteY1" fmla="*/ 368458 h 710269"/>
                <a:gd name="connsiteX2" fmla="*/ 287758 w 287759"/>
                <a:gd name="connsiteY2" fmla="*/ 368458 h 710269"/>
                <a:gd name="connsiteX3" fmla="*/ 171101 w 287759"/>
                <a:gd name="connsiteY3" fmla="*/ 710269 h 710269"/>
                <a:gd name="connsiteX4" fmla="*/ 4405 w 287759"/>
                <a:gd name="connsiteY4" fmla="*/ 658070 h 710269"/>
                <a:gd name="connsiteX5" fmla="*/ 76572 w 287759"/>
                <a:gd name="connsiteY5" fmla="*/ 364399 h 710269"/>
                <a:gd name="connsiteX6" fmla="*/ 51551 w 287759"/>
                <a:gd name="connsiteY6" fmla="*/ 0 h 710269"/>
                <a:gd name="connsiteX0" fmla="*/ 283354 w 283354"/>
                <a:gd name="connsiteY0" fmla="*/ 0 h 710269"/>
                <a:gd name="connsiteX1" fmla="*/ 283353 w 283354"/>
                <a:gd name="connsiteY1" fmla="*/ 368458 h 710269"/>
                <a:gd name="connsiteX2" fmla="*/ 283353 w 283354"/>
                <a:gd name="connsiteY2" fmla="*/ 368458 h 710269"/>
                <a:gd name="connsiteX3" fmla="*/ 166696 w 283354"/>
                <a:gd name="connsiteY3" fmla="*/ 710269 h 710269"/>
                <a:gd name="connsiteX4" fmla="*/ 0 w 283354"/>
                <a:gd name="connsiteY4" fmla="*/ 658070 h 710269"/>
                <a:gd name="connsiteX5" fmla="*/ 72167 w 283354"/>
                <a:gd name="connsiteY5" fmla="*/ 364399 h 710269"/>
                <a:gd name="connsiteX6" fmla="*/ 47146 w 283354"/>
                <a:gd name="connsiteY6" fmla="*/ 0 h 710269"/>
                <a:gd name="connsiteX0" fmla="*/ 274934 w 274934"/>
                <a:gd name="connsiteY0" fmla="*/ 0 h 710269"/>
                <a:gd name="connsiteX1" fmla="*/ 274933 w 274934"/>
                <a:gd name="connsiteY1" fmla="*/ 368458 h 710269"/>
                <a:gd name="connsiteX2" fmla="*/ 274933 w 274934"/>
                <a:gd name="connsiteY2" fmla="*/ 368458 h 710269"/>
                <a:gd name="connsiteX3" fmla="*/ 158276 w 274934"/>
                <a:gd name="connsiteY3" fmla="*/ 710269 h 710269"/>
                <a:gd name="connsiteX4" fmla="*/ 0 w 274934"/>
                <a:gd name="connsiteY4" fmla="*/ 659753 h 710269"/>
                <a:gd name="connsiteX5" fmla="*/ 63747 w 274934"/>
                <a:gd name="connsiteY5" fmla="*/ 364399 h 710269"/>
                <a:gd name="connsiteX6" fmla="*/ 38726 w 274934"/>
                <a:gd name="connsiteY6" fmla="*/ 0 h 710269"/>
                <a:gd name="connsiteX0" fmla="*/ 313660 w 313660"/>
                <a:gd name="connsiteY0" fmla="*/ 0 h 710269"/>
                <a:gd name="connsiteX1" fmla="*/ 313659 w 313660"/>
                <a:gd name="connsiteY1" fmla="*/ 368458 h 710269"/>
                <a:gd name="connsiteX2" fmla="*/ 313659 w 313660"/>
                <a:gd name="connsiteY2" fmla="*/ 368458 h 710269"/>
                <a:gd name="connsiteX3" fmla="*/ 197002 w 313660"/>
                <a:gd name="connsiteY3" fmla="*/ 710269 h 710269"/>
                <a:gd name="connsiteX4" fmla="*/ 0 w 313660"/>
                <a:gd name="connsiteY4" fmla="*/ 627761 h 710269"/>
                <a:gd name="connsiteX5" fmla="*/ 102473 w 313660"/>
                <a:gd name="connsiteY5" fmla="*/ 364399 h 710269"/>
                <a:gd name="connsiteX6" fmla="*/ 77452 w 313660"/>
                <a:gd name="connsiteY6" fmla="*/ 0 h 710269"/>
                <a:gd name="connsiteX0" fmla="*/ 313660 w 313660"/>
                <a:gd name="connsiteY0" fmla="*/ 0 h 711952"/>
                <a:gd name="connsiteX1" fmla="*/ 313659 w 313660"/>
                <a:gd name="connsiteY1" fmla="*/ 368458 h 711952"/>
                <a:gd name="connsiteX2" fmla="*/ 313659 w 313660"/>
                <a:gd name="connsiteY2" fmla="*/ 368458 h 711952"/>
                <a:gd name="connsiteX3" fmla="*/ 131333 w 313660"/>
                <a:gd name="connsiteY3" fmla="*/ 711952 h 711952"/>
                <a:gd name="connsiteX4" fmla="*/ 0 w 313660"/>
                <a:gd name="connsiteY4" fmla="*/ 627761 h 711952"/>
                <a:gd name="connsiteX5" fmla="*/ 102473 w 313660"/>
                <a:gd name="connsiteY5" fmla="*/ 364399 h 711952"/>
                <a:gd name="connsiteX6" fmla="*/ 77452 w 313660"/>
                <a:gd name="connsiteY6" fmla="*/ 0 h 711952"/>
                <a:gd name="connsiteX0" fmla="*/ 305243 w 305243"/>
                <a:gd name="connsiteY0" fmla="*/ 0 h 711952"/>
                <a:gd name="connsiteX1" fmla="*/ 305242 w 305243"/>
                <a:gd name="connsiteY1" fmla="*/ 368458 h 711952"/>
                <a:gd name="connsiteX2" fmla="*/ 305242 w 305243"/>
                <a:gd name="connsiteY2" fmla="*/ 368458 h 711952"/>
                <a:gd name="connsiteX3" fmla="*/ 122916 w 305243"/>
                <a:gd name="connsiteY3" fmla="*/ 711952 h 711952"/>
                <a:gd name="connsiteX4" fmla="*/ 0 w 305243"/>
                <a:gd name="connsiteY4" fmla="*/ 612607 h 711952"/>
                <a:gd name="connsiteX5" fmla="*/ 94056 w 305243"/>
                <a:gd name="connsiteY5" fmla="*/ 364399 h 711952"/>
                <a:gd name="connsiteX6" fmla="*/ 69035 w 305243"/>
                <a:gd name="connsiteY6" fmla="*/ 0 h 711952"/>
                <a:gd name="connsiteX0" fmla="*/ 305243 w 305243"/>
                <a:gd name="connsiteY0" fmla="*/ 0 h 711952"/>
                <a:gd name="connsiteX1" fmla="*/ 305242 w 305243"/>
                <a:gd name="connsiteY1" fmla="*/ 368458 h 711952"/>
                <a:gd name="connsiteX2" fmla="*/ 305242 w 305243"/>
                <a:gd name="connsiteY2" fmla="*/ 368458 h 711952"/>
                <a:gd name="connsiteX3" fmla="*/ 122916 w 305243"/>
                <a:gd name="connsiteY3" fmla="*/ 711952 h 711952"/>
                <a:gd name="connsiteX4" fmla="*/ 0 w 305243"/>
                <a:gd name="connsiteY4" fmla="*/ 612607 h 711952"/>
                <a:gd name="connsiteX5" fmla="*/ 126048 w 305243"/>
                <a:gd name="connsiteY5" fmla="*/ 352612 h 711952"/>
                <a:gd name="connsiteX6" fmla="*/ 69035 w 305243"/>
                <a:gd name="connsiteY6" fmla="*/ 0 h 711952"/>
                <a:gd name="connsiteX0" fmla="*/ 305243 w 305243"/>
                <a:gd name="connsiteY0" fmla="*/ 0 h 691747"/>
                <a:gd name="connsiteX1" fmla="*/ 305242 w 305243"/>
                <a:gd name="connsiteY1" fmla="*/ 368458 h 691747"/>
                <a:gd name="connsiteX2" fmla="*/ 305242 w 305243"/>
                <a:gd name="connsiteY2" fmla="*/ 368458 h 691747"/>
                <a:gd name="connsiteX3" fmla="*/ 129651 w 305243"/>
                <a:gd name="connsiteY3" fmla="*/ 691747 h 691747"/>
                <a:gd name="connsiteX4" fmla="*/ 0 w 305243"/>
                <a:gd name="connsiteY4" fmla="*/ 612607 h 691747"/>
                <a:gd name="connsiteX5" fmla="*/ 126048 w 305243"/>
                <a:gd name="connsiteY5" fmla="*/ 352612 h 691747"/>
                <a:gd name="connsiteX6" fmla="*/ 69035 w 305243"/>
                <a:gd name="connsiteY6" fmla="*/ 0 h 69174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305243" h="691747">
                  <a:moveTo>
                    <a:pt x="305243" y="0"/>
                  </a:moveTo>
                  <a:cubicBezTo>
                    <a:pt x="305243" y="122819"/>
                    <a:pt x="305242" y="245639"/>
                    <a:pt x="305242" y="368458"/>
                  </a:cubicBezTo>
                  <a:lnTo>
                    <a:pt x="305242" y="368458"/>
                  </a:lnTo>
                  <a:lnTo>
                    <a:pt x="129651" y="691747"/>
                  </a:lnTo>
                  <a:lnTo>
                    <a:pt x="0" y="612607"/>
                  </a:lnTo>
                  <a:lnTo>
                    <a:pt x="126048" y="352612"/>
                  </a:lnTo>
                  <a:cubicBezTo>
                    <a:pt x="133906" y="242934"/>
                    <a:pt x="63944" y="59330"/>
                    <a:pt x="69035" y="0"/>
                  </a:cubicBezTo>
                </a:path>
              </a:pathLst>
            </a:custGeom>
            <a:solidFill>
              <a:srgbClr val="0070C0"/>
            </a:solidFill>
            <a:ln w="1905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wrap="square" rtlCol="0" anchor="ctr">
              <a:noAutofit/>
            </a:bodyPr>
            <a:lstStyle/>
            <a:p>
              <a:pPr marL="0" marR="0" lvl="0" indent="0" algn="ctr" defTabSz="4572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grpSp>
          <p:nvGrpSpPr>
            <p:cNvPr id="433" name="グループ化 432">
              <a:extLst>
                <a:ext uri="{FF2B5EF4-FFF2-40B4-BE49-F238E27FC236}">
                  <a16:creationId xmlns:a16="http://schemas.microsoft.com/office/drawing/2014/main" id="{09EF3693-4F1C-40A5-87DB-4A75463F35F5}"/>
                </a:ext>
              </a:extLst>
            </p:cNvPr>
            <p:cNvGrpSpPr/>
            <p:nvPr/>
          </p:nvGrpSpPr>
          <p:grpSpPr>
            <a:xfrm>
              <a:off x="3653523" y="5861886"/>
              <a:ext cx="2569619" cy="811783"/>
              <a:chOff x="72123" y="5861886"/>
              <a:chExt cx="2569619" cy="811783"/>
            </a:xfrm>
          </p:grpSpPr>
          <p:sp>
            <p:nvSpPr>
              <p:cNvPr id="488" name="星: 32 pt 487">
                <a:extLst>
                  <a:ext uri="{FF2B5EF4-FFF2-40B4-BE49-F238E27FC236}">
                    <a16:creationId xmlns:a16="http://schemas.microsoft.com/office/drawing/2014/main" id="{8DC6A35D-3D84-442A-8F40-CA8D94EF69AB}"/>
                  </a:ext>
                </a:extLst>
              </p:cNvPr>
              <p:cNvSpPr/>
              <p:nvPr/>
            </p:nvSpPr>
            <p:spPr bwMode="auto">
              <a:xfrm rot="21190986" flipH="1">
                <a:off x="1829959" y="5861886"/>
                <a:ext cx="811783" cy="811783"/>
              </a:xfrm>
              <a:prstGeom prst="star32">
                <a:avLst>
                  <a:gd name="adj" fmla="val 5859"/>
                </a:avLst>
              </a:prstGeom>
              <a:noFill/>
              <a:ln w="19050">
                <a:solidFill>
                  <a:sysClr val="windowText" lastClr="000000">
                    <a:lumMod val="50000"/>
                    <a:lumOff val="50000"/>
                  </a:sysClr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</a:endParaRPr>
              </a:p>
            </p:txBody>
          </p:sp>
          <p:sp>
            <p:nvSpPr>
              <p:cNvPr id="489" name="星: 32 pt 488">
                <a:extLst>
                  <a:ext uri="{FF2B5EF4-FFF2-40B4-BE49-F238E27FC236}">
                    <a16:creationId xmlns:a16="http://schemas.microsoft.com/office/drawing/2014/main" id="{A8CB6E39-E780-4911-93E4-41FF3C023DF7}"/>
                  </a:ext>
                </a:extLst>
              </p:cNvPr>
              <p:cNvSpPr/>
              <p:nvPr/>
            </p:nvSpPr>
            <p:spPr bwMode="auto">
              <a:xfrm rot="21190986" flipH="1">
                <a:off x="72123" y="5861886"/>
                <a:ext cx="811783" cy="811783"/>
              </a:xfrm>
              <a:prstGeom prst="star32">
                <a:avLst>
                  <a:gd name="adj" fmla="val 5859"/>
                </a:avLst>
              </a:prstGeom>
              <a:noFill/>
              <a:ln w="19050">
                <a:solidFill>
                  <a:sysClr val="windowText" lastClr="000000">
                    <a:lumMod val="50000"/>
                    <a:lumOff val="50000"/>
                  </a:sysClr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</a:endParaRPr>
              </a:p>
            </p:txBody>
          </p:sp>
        </p:grpSp>
        <p:grpSp>
          <p:nvGrpSpPr>
            <p:cNvPr id="434" name="グループ化 433">
              <a:extLst>
                <a:ext uri="{FF2B5EF4-FFF2-40B4-BE49-F238E27FC236}">
                  <a16:creationId xmlns:a16="http://schemas.microsoft.com/office/drawing/2014/main" id="{55CD657C-B93E-452B-A1B9-B9E783B6D6B6}"/>
                </a:ext>
              </a:extLst>
            </p:cNvPr>
            <p:cNvGrpSpPr/>
            <p:nvPr/>
          </p:nvGrpSpPr>
          <p:grpSpPr>
            <a:xfrm rot="900000">
              <a:off x="5063902" y="5122094"/>
              <a:ext cx="456516" cy="1056824"/>
              <a:chOff x="1367356" y="1701703"/>
              <a:chExt cx="456516" cy="1056824"/>
            </a:xfrm>
          </p:grpSpPr>
          <p:sp>
            <p:nvSpPr>
              <p:cNvPr id="485" name="台形 484">
                <a:extLst>
                  <a:ext uri="{FF2B5EF4-FFF2-40B4-BE49-F238E27FC236}">
                    <a16:creationId xmlns:a16="http://schemas.microsoft.com/office/drawing/2014/main" id="{93056DBB-B815-4555-AB34-37C672A7D737}"/>
                  </a:ext>
                </a:extLst>
              </p:cNvPr>
              <p:cNvSpPr/>
              <p:nvPr/>
            </p:nvSpPr>
            <p:spPr>
              <a:xfrm rot="10800000">
                <a:off x="1518814" y="2086298"/>
                <a:ext cx="199873" cy="536012"/>
              </a:xfrm>
              <a:prstGeom prst="trapezoid">
                <a:avLst>
                  <a:gd name="adj" fmla="val 18902"/>
                </a:avLst>
              </a:prstGeom>
              <a:solidFill>
                <a:srgbClr val="ED7D31">
                  <a:lumMod val="40000"/>
                  <a:lumOff val="60000"/>
                </a:srgbClr>
              </a:soli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486" name="フリーフォーム: 図形 485">
                <a:extLst>
                  <a:ext uri="{FF2B5EF4-FFF2-40B4-BE49-F238E27FC236}">
                    <a16:creationId xmlns:a16="http://schemas.microsoft.com/office/drawing/2014/main" id="{C03DD164-7091-4249-9666-1FEDA2B8A5A7}"/>
                  </a:ext>
                </a:extLst>
              </p:cNvPr>
              <p:cNvSpPr/>
              <p:nvPr/>
            </p:nvSpPr>
            <p:spPr>
              <a:xfrm>
                <a:off x="1367356" y="2586238"/>
                <a:ext cx="343610" cy="172289"/>
              </a:xfrm>
              <a:custGeom>
                <a:avLst/>
                <a:gdLst>
                  <a:gd name="connsiteX0" fmla="*/ 92869 w 415554"/>
                  <a:gd name="connsiteY0" fmla="*/ 0 h 185737"/>
                  <a:gd name="connsiteX1" fmla="*/ 203774 w 415554"/>
                  <a:gd name="connsiteY1" fmla="*/ 0 h 185737"/>
                  <a:gd name="connsiteX2" fmla="*/ 220940 w 415554"/>
                  <a:gd name="connsiteY2" fmla="*/ 0 h 185737"/>
                  <a:gd name="connsiteX3" fmla="*/ 233621 w 415554"/>
                  <a:gd name="connsiteY3" fmla="*/ 10297 h 185737"/>
                  <a:gd name="connsiteX4" fmla="*/ 308980 w 415554"/>
                  <a:gd name="connsiteY4" fmla="*/ 27384 h 185737"/>
                  <a:gd name="connsiteX5" fmla="*/ 384339 w 415554"/>
                  <a:gd name="connsiteY5" fmla="*/ 10297 h 185737"/>
                  <a:gd name="connsiteX6" fmla="*/ 386521 w 415554"/>
                  <a:gd name="connsiteY6" fmla="*/ 8525 h 185737"/>
                  <a:gd name="connsiteX7" fmla="*/ 398771 w 415554"/>
                  <a:gd name="connsiteY7" fmla="*/ 16784 h 185737"/>
                  <a:gd name="connsiteX8" fmla="*/ 415554 w 415554"/>
                  <a:gd name="connsiteY8" fmla="*/ 57302 h 185737"/>
                  <a:gd name="connsiteX9" fmla="*/ 415554 w 415554"/>
                  <a:gd name="connsiteY9" fmla="*/ 162026 h 185737"/>
                  <a:gd name="connsiteX10" fmla="*/ 391843 w 415554"/>
                  <a:gd name="connsiteY10" fmla="*/ 185737 h 185737"/>
                  <a:gd name="connsiteX11" fmla="*/ 345384 w 415554"/>
                  <a:gd name="connsiteY11" fmla="*/ 185737 h 185737"/>
                  <a:gd name="connsiteX12" fmla="*/ 170183 w 415554"/>
                  <a:gd name="connsiteY12" fmla="*/ 185737 h 185737"/>
                  <a:gd name="connsiteX13" fmla="*/ 40379 w 415554"/>
                  <a:gd name="connsiteY13" fmla="*/ 185737 h 185737"/>
                  <a:gd name="connsiteX14" fmla="*/ 0 w 415554"/>
                  <a:gd name="connsiteY14" fmla="*/ 145358 h 185737"/>
                  <a:gd name="connsiteX15" fmla="*/ 0 w 415554"/>
                  <a:gd name="connsiteY15" fmla="*/ 92869 h 185737"/>
                  <a:gd name="connsiteX16" fmla="*/ 92869 w 415554"/>
                  <a:gd name="connsiteY16" fmla="*/ 0 h 185737"/>
                  <a:gd name="connsiteX0" fmla="*/ 92869 w 415554"/>
                  <a:gd name="connsiteY0" fmla="*/ 796 h 186533"/>
                  <a:gd name="connsiteX1" fmla="*/ 93896 w 415554"/>
                  <a:gd name="connsiteY1" fmla="*/ 0 h 186533"/>
                  <a:gd name="connsiteX2" fmla="*/ 203774 w 415554"/>
                  <a:gd name="connsiteY2" fmla="*/ 796 h 186533"/>
                  <a:gd name="connsiteX3" fmla="*/ 220940 w 415554"/>
                  <a:gd name="connsiteY3" fmla="*/ 796 h 186533"/>
                  <a:gd name="connsiteX4" fmla="*/ 233621 w 415554"/>
                  <a:gd name="connsiteY4" fmla="*/ 11093 h 186533"/>
                  <a:gd name="connsiteX5" fmla="*/ 308980 w 415554"/>
                  <a:gd name="connsiteY5" fmla="*/ 28180 h 186533"/>
                  <a:gd name="connsiteX6" fmla="*/ 384339 w 415554"/>
                  <a:gd name="connsiteY6" fmla="*/ 11093 h 186533"/>
                  <a:gd name="connsiteX7" fmla="*/ 386521 w 415554"/>
                  <a:gd name="connsiteY7" fmla="*/ 9321 h 186533"/>
                  <a:gd name="connsiteX8" fmla="*/ 398771 w 415554"/>
                  <a:gd name="connsiteY8" fmla="*/ 17580 h 186533"/>
                  <a:gd name="connsiteX9" fmla="*/ 415554 w 415554"/>
                  <a:gd name="connsiteY9" fmla="*/ 58098 h 186533"/>
                  <a:gd name="connsiteX10" fmla="*/ 415554 w 415554"/>
                  <a:gd name="connsiteY10" fmla="*/ 162822 h 186533"/>
                  <a:gd name="connsiteX11" fmla="*/ 391843 w 415554"/>
                  <a:gd name="connsiteY11" fmla="*/ 186533 h 186533"/>
                  <a:gd name="connsiteX12" fmla="*/ 345384 w 415554"/>
                  <a:gd name="connsiteY12" fmla="*/ 186533 h 186533"/>
                  <a:gd name="connsiteX13" fmla="*/ 170183 w 415554"/>
                  <a:gd name="connsiteY13" fmla="*/ 186533 h 186533"/>
                  <a:gd name="connsiteX14" fmla="*/ 40379 w 415554"/>
                  <a:gd name="connsiteY14" fmla="*/ 186533 h 186533"/>
                  <a:gd name="connsiteX15" fmla="*/ 0 w 415554"/>
                  <a:gd name="connsiteY15" fmla="*/ 146154 h 186533"/>
                  <a:gd name="connsiteX16" fmla="*/ 0 w 415554"/>
                  <a:gd name="connsiteY16" fmla="*/ 93665 h 186533"/>
                  <a:gd name="connsiteX17" fmla="*/ 92869 w 415554"/>
                  <a:gd name="connsiteY17" fmla="*/ 796 h 186533"/>
                  <a:gd name="connsiteX0" fmla="*/ 0 w 415554"/>
                  <a:gd name="connsiteY0" fmla="*/ 93665 h 186533"/>
                  <a:gd name="connsiteX1" fmla="*/ 93896 w 415554"/>
                  <a:gd name="connsiteY1" fmla="*/ 0 h 186533"/>
                  <a:gd name="connsiteX2" fmla="*/ 203774 w 415554"/>
                  <a:gd name="connsiteY2" fmla="*/ 796 h 186533"/>
                  <a:gd name="connsiteX3" fmla="*/ 220940 w 415554"/>
                  <a:gd name="connsiteY3" fmla="*/ 796 h 186533"/>
                  <a:gd name="connsiteX4" fmla="*/ 233621 w 415554"/>
                  <a:gd name="connsiteY4" fmla="*/ 11093 h 186533"/>
                  <a:gd name="connsiteX5" fmla="*/ 308980 w 415554"/>
                  <a:gd name="connsiteY5" fmla="*/ 28180 h 186533"/>
                  <a:gd name="connsiteX6" fmla="*/ 384339 w 415554"/>
                  <a:gd name="connsiteY6" fmla="*/ 11093 h 186533"/>
                  <a:gd name="connsiteX7" fmla="*/ 386521 w 415554"/>
                  <a:gd name="connsiteY7" fmla="*/ 9321 h 186533"/>
                  <a:gd name="connsiteX8" fmla="*/ 398771 w 415554"/>
                  <a:gd name="connsiteY8" fmla="*/ 17580 h 186533"/>
                  <a:gd name="connsiteX9" fmla="*/ 415554 w 415554"/>
                  <a:gd name="connsiteY9" fmla="*/ 58098 h 186533"/>
                  <a:gd name="connsiteX10" fmla="*/ 415554 w 415554"/>
                  <a:gd name="connsiteY10" fmla="*/ 162822 h 186533"/>
                  <a:gd name="connsiteX11" fmla="*/ 391843 w 415554"/>
                  <a:gd name="connsiteY11" fmla="*/ 186533 h 186533"/>
                  <a:gd name="connsiteX12" fmla="*/ 345384 w 415554"/>
                  <a:gd name="connsiteY12" fmla="*/ 186533 h 186533"/>
                  <a:gd name="connsiteX13" fmla="*/ 170183 w 415554"/>
                  <a:gd name="connsiteY13" fmla="*/ 186533 h 186533"/>
                  <a:gd name="connsiteX14" fmla="*/ 40379 w 415554"/>
                  <a:gd name="connsiteY14" fmla="*/ 186533 h 186533"/>
                  <a:gd name="connsiteX15" fmla="*/ 0 w 415554"/>
                  <a:gd name="connsiteY15" fmla="*/ 146154 h 186533"/>
                  <a:gd name="connsiteX16" fmla="*/ 0 w 415554"/>
                  <a:gd name="connsiteY16" fmla="*/ 93665 h 186533"/>
                  <a:gd name="connsiteX0" fmla="*/ 0 w 415554"/>
                  <a:gd name="connsiteY0" fmla="*/ 92869 h 185737"/>
                  <a:gd name="connsiteX1" fmla="*/ 203774 w 415554"/>
                  <a:gd name="connsiteY1" fmla="*/ 0 h 185737"/>
                  <a:gd name="connsiteX2" fmla="*/ 220940 w 415554"/>
                  <a:gd name="connsiteY2" fmla="*/ 0 h 185737"/>
                  <a:gd name="connsiteX3" fmla="*/ 233621 w 415554"/>
                  <a:gd name="connsiteY3" fmla="*/ 10297 h 185737"/>
                  <a:gd name="connsiteX4" fmla="*/ 308980 w 415554"/>
                  <a:gd name="connsiteY4" fmla="*/ 27384 h 185737"/>
                  <a:gd name="connsiteX5" fmla="*/ 384339 w 415554"/>
                  <a:gd name="connsiteY5" fmla="*/ 10297 h 185737"/>
                  <a:gd name="connsiteX6" fmla="*/ 386521 w 415554"/>
                  <a:gd name="connsiteY6" fmla="*/ 8525 h 185737"/>
                  <a:gd name="connsiteX7" fmla="*/ 398771 w 415554"/>
                  <a:gd name="connsiteY7" fmla="*/ 16784 h 185737"/>
                  <a:gd name="connsiteX8" fmla="*/ 415554 w 415554"/>
                  <a:gd name="connsiteY8" fmla="*/ 57302 h 185737"/>
                  <a:gd name="connsiteX9" fmla="*/ 415554 w 415554"/>
                  <a:gd name="connsiteY9" fmla="*/ 162026 h 185737"/>
                  <a:gd name="connsiteX10" fmla="*/ 391843 w 415554"/>
                  <a:gd name="connsiteY10" fmla="*/ 185737 h 185737"/>
                  <a:gd name="connsiteX11" fmla="*/ 345384 w 415554"/>
                  <a:gd name="connsiteY11" fmla="*/ 185737 h 185737"/>
                  <a:gd name="connsiteX12" fmla="*/ 170183 w 415554"/>
                  <a:gd name="connsiteY12" fmla="*/ 185737 h 185737"/>
                  <a:gd name="connsiteX13" fmla="*/ 40379 w 415554"/>
                  <a:gd name="connsiteY13" fmla="*/ 185737 h 185737"/>
                  <a:gd name="connsiteX14" fmla="*/ 0 w 415554"/>
                  <a:gd name="connsiteY14" fmla="*/ 145358 h 185737"/>
                  <a:gd name="connsiteX15" fmla="*/ 0 w 415554"/>
                  <a:gd name="connsiteY15" fmla="*/ 92869 h 185737"/>
                  <a:gd name="connsiteX0" fmla="*/ 0 w 415554"/>
                  <a:gd name="connsiteY0" fmla="*/ 145358 h 185737"/>
                  <a:gd name="connsiteX1" fmla="*/ 203774 w 415554"/>
                  <a:gd name="connsiteY1" fmla="*/ 0 h 185737"/>
                  <a:gd name="connsiteX2" fmla="*/ 220940 w 415554"/>
                  <a:gd name="connsiteY2" fmla="*/ 0 h 185737"/>
                  <a:gd name="connsiteX3" fmla="*/ 233621 w 415554"/>
                  <a:gd name="connsiteY3" fmla="*/ 10297 h 185737"/>
                  <a:gd name="connsiteX4" fmla="*/ 308980 w 415554"/>
                  <a:gd name="connsiteY4" fmla="*/ 27384 h 185737"/>
                  <a:gd name="connsiteX5" fmla="*/ 384339 w 415554"/>
                  <a:gd name="connsiteY5" fmla="*/ 10297 h 185737"/>
                  <a:gd name="connsiteX6" fmla="*/ 386521 w 415554"/>
                  <a:gd name="connsiteY6" fmla="*/ 8525 h 185737"/>
                  <a:gd name="connsiteX7" fmla="*/ 398771 w 415554"/>
                  <a:gd name="connsiteY7" fmla="*/ 16784 h 185737"/>
                  <a:gd name="connsiteX8" fmla="*/ 415554 w 415554"/>
                  <a:gd name="connsiteY8" fmla="*/ 57302 h 185737"/>
                  <a:gd name="connsiteX9" fmla="*/ 415554 w 415554"/>
                  <a:gd name="connsiteY9" fmla="*/ 162026 h 185737"/>
                  <a:gd name="connsiteX10" fmla="*/ 391843 w 415554"/>
                  <a:gd name="connsiteY10" fmla="*/ 185737 h 185737"/>
                  <a:gd name="connsiteX11" fmla="*/ 345384 w 415554"/>
                  <a:gd name="connsiteY11" fmla="*/ 185737 h 185737"/>
                  <a:gd name="connsiteX12" fmla="*/ 170183 w 415554"/>
                  <a:gd name="connsiteY12" fmla="*/ 185737 h 185737"/>
                  <a:gd name="connsiteX13" fmla="*/ 40379 w 415554"/>
                  <a:gd name="connsiteY13" fmla="*/ 185737 h 185737"/>
                  <a:gd name="connsiteX14" fmla="*/ 0 w 415554"/>
                  <a:gd name="connsiteY14" fmla="*/ 145358 h 18573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</a:cxnLst>
                <a:rect l="l" t="t" r="r" b="b"/>
                <a:pathLst>
                  <a:path w="415554" h="185737">
                    <a:moveTo>
                      <a:pt x="0" y="145358"/>
                    </a:moveTo>
                    <a:lnTo>
                      <a:pt x="203774" y="0"/>
                    </a:lnTo>
                    <a:lnTo>
                      <a:pt x="220940" y="0"/>
                    </a:lnTo>
                    <a:lnTo>
                      <a:pt x="233621" y="10297"/>
                    </a:lnTo>
                    <a:cubicBezTo>
                      <a:pt x="252907" y="20854"/>
                      <a:pt x="279551" y="27384"/>
                      <a:pt x="308980" y="27384"/>
                    </a:cubicBezTo>
                    <a:cubicBezTo>
                      <a:pt x="338410" y="27384"/>
                      <a:pt x="365053" y="20854"/>
                      <a:pt x="384339" y="10297"/>
                    </a:cubicBezTo>
                    <a:lnTo>
                      <a:pt x="386521" y="8525"/>
                    </a:lnTo>
                    <a:lnTo>
                      <a:pt x="398771" y="16784"/>
                    </a:lnTo>
                    <a:cubicBezTo>
                      <a:pt x="409140" y="27153"/>
                      <a:pt x="415554" y="41479"/>
                      <a:pt x="415554" y="57302"/>
                    </a:cubicBezTo>
                    <a:lnTo>
                      <a:pt x="415554" y="162026"/>
                    </a:lnTo>
                    <a:cubicBezTo>
                      <a:pt x="415554" y="175121"/>
                      <a:pt x="404938" y="185737"/>
                      <a:pt x="391843" y="185737"/>
                    </a:cubicBezTo>
                    <a:lnTo>
                      <a:pt x="345384" y="185737"/>
                    </a:lnTo>
                    <a:lnTo>
                      <a:pt x="170183" y="185737"/>
                    </a:lnTo>
                    <a:lnTo>
                      <a:pt x="40379" y="185737"/>
                    </a:lnTo>
                    <a:cubicBezTo>
                      <a:pt x="18078" y="185737"/>
                      <a:pt x="0" y="167659"/>
                      <a:pt x="0" y="145358"/>
                    </a:cubicBezTo>
                    <a:close/>
                  </a:path>
                </a:pathLst>
              </a:custGeom>
              <a:solidFill>
                <a:srgbClr val="ED7D31">
                  <a:lumMod val="75000"/>
                </a:srgbClr>
              </a:soli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487" name="台形 486">
                <a:extLst>
                  <a:ext uri="{FF2B5EF4-FFF2-40B4-BE49-F238E27FC236}">
                    <a16:creationId xmlns:a16="http://schemas.microsoft.com/office/drawing/2014/main" id="{6C36D7F2-C111-4ED1-B947-52128AA9F047}"/>
                  </a:ext>
                </a:extLst>
              </p:cNvPr>
              <p:cNvSpPr/>
              <p:nvPr/>
            </p:nvSpPr>
            <p:spPr>
              <a:xfrm rot="10800000">
                <a:off x="1414503" y="1701703"/>
                <a:ext cx="409370" cy="900447"/>
              </a:xfrm>
              <a:prstGeom prst="trapezoid">
                <a:avLst>
                  <a:gd name="adj" fmla="val 22663"/>
                </a:avLst>
              </a:prstGeom>
              <a:solidFill>
                <a:srgbClr val="C00000"/>
              </a:soli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</p:grpSp>
        <p:grpSp>
          <p:nvGrpSpPr>
            <p:cNvPr id="435" name="グループ化 434">
              <a:extLst>
                <a:ext uri="{FF2B5EF4-FFF2-40B4-BE49-F238E27FC236}">
                  <a16:creationId xmlns:a16="http://schemas.microsoft.com/office/drawing/2014/main" id="{1C2989DF-FA11-45FB-9BF1-99D9F802CD58}"/>
                </a:ext>
              </a:extLst>
            </p:cNvPr>
            <p:cNvGrpSpPr/>
            <p:nvPr/>
          </p:nvGrpSpPr>
          <p:grpSpPr>
            <a:xfrm>
              <a:off x="3460494" y="5044410"/>
              <a:ext cx="2955511" cy="1818452"/>
              <a:chOff x="-120906" y="1221710"/>
              <a:chExt cx="2955511" cy="1818452"/>
            </a:xfrm>
          </p:grpSpPr>
          <p:grpSp>
            <p:nvGrpSpPr>
              <p:cNvPr id="467" name="グループ化 466">
                <a:extLst>
                  <a:ext uri="{FF2B5EF4-FFF2-40B4-BE49-F238E27FC236}">
                    <a16:creationId xmlns:a16="http://schemas.microsoft.com/office/drawing/2014/main" id="{A522AD3A-7561-4164-9BFE-875F73F9AD23}"/>
                  </a:ext>
                </a:extLst>
              </p:cNvPr>
              <p:cNvGrpSpPr/>
              <p:nvPr/>
            </p:nvGrpSpPr>
            <p:grpSpPr>
              <a:xfrm flipH="1">
                <a:off x="-120906" y="1221710"/>
                <a:ext cx="2955511" cy="1818452"/>
                <a:chOff x="1481283" y="3596120"/>
                <a:chExt cx="2685187" cy="1652128"/>
              </a:xfrm>
            </p:grpSpPr>
            <p:sp>
              <p:nvSpPr>
                <p:cNvPr id="471" name="星: 32 pt 470">
                  <a:extLst>
                    <a:ext uri="{FF2B5EF4-FFF2-40B4-BE49-F238E27FC236}">
                      <a16:creationId xmlns:a16="http://schemas.microsoft.com/office/drawing/2014/main" id="{19CAADF8-2E11-472D-868C-0D0B06DC5DB5}"/>
                    </a:ext>
                  </a:extLst>
                </p:cNvPr>
                <p:cNvSpPr/>
                <p:nvPr/>
              </p:nvSpPr>
              <p:spPr bwMode="auto">
                <a:xfrm>
                  <a:off x="1656669" y="4338826"/>
                  <a:ext cx="737534" cy="737534"/>
                </a:xfrm>
                <a:prstGeom prst="star32">
                  <a:avLst>
                    <a:gd name="adj" fmla="val 5859"/>
                  </a:avLst>
                </a:prstGeom>
                <a:noFill/>
                <a:ln w="19050">
                  <a:solidFill>
                    <a:sysClr val="windowText" lastClr="000000">
                      <a:lumMod val="75000"/>
                      <a:lumOff val="25000"/>
                    </a:sysClr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</a:endParaRPr>
                </a:p>
              </p:txBody>
            </p:sp>
            <p:sp>
              <p:nvSpPr>
                <p:cNvPr id="472" name="星: 32 pt 471">
                  <a:extLst>
                    <a:ext uri="{FF2B5EF4-FFF2-40B4-BE49-F238E27FC236}">
                      <a16:creationId xmlns:a16="http://schemas.microsoft.com/office/drawing/2014/main" id="{B056D5F5-2A9F-4247-B1A7-46D1E2544534}"/>
                    </a:ext>
                  </a:extLst>
                </p:cNvPr>
                <p:cNvSpPr/>
                <p:nvPr/>
              </p:nvSpPr>
              <p:spPr bwMode="auto">
                <a:xfrm>
                  <a:off x="3253725" y="4338826"/>
                  <a:ext cx="737534" cy="737534"/>
                </a:xfrm>
                <a:prstGeom prst="star32">
                  <a:avLst>
                    <a:gd name="adj" fmla="val 5859"/>
                  </a:avLst>
                </a:prstGeom>
                <a:noFill/>
                <a:ln w="19050">
                  <a:solidFill>
                    <a:sysClr val="windowText" lastClr="000000">
                      <a:lumMod val="75000"/>
                      <a:lumOff val="25000"/>
                    </a:sysClr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</a:endParaRPr>
                </a:p>
              </p:txBody>
            </p:sp>
            <p:sp>
              <p:nvSpPr>
                <p:cNvPr id="473" name="円: 塗りつぶしなし 472">
                  <a:extLst>
                    <a:ext uri="{FF2B5EF4-FFF2-40B4-BE49-F238E27FC236}">
                      <a16:creationId xmlns:a16="http://schemas.microsoft.com/office/drawing/2014/main" id="{09313E76-CDA5-4CB9-8C12-B08D4C5BEC0A}"/>
                    </a:ext>
                  </a:extLst>
                </p:cNvPr>
                <p:cNvSpPr/>
                <p:nvPr/>
              </p:nvSpPr>
              <p:spPr bwMode="auto">
                <a:xfrm>
                  <a:off x="3180909" y="4273550"/>
                  <a:ext cx="876188" cy="876186"/>
                </a:xfrm>
                <a:prstGeom prst="donut">
                  <a:avLst>
                    <a:gd name="adj" fmla="val 8472"/>
                  </a:avLst>
                </a:prstGeom>
                <a:solidFill>
                  <a:sysClr val="window" lastClr="FFFFFF">
                    <a:lumMod val="75000"/>
                  </a:sysClr>
                </a:solidFill>
                <a:ln w="19050">
                  <a:solidFill>
                    <a:sysClr val="windowText" lastClr="000000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</a:endParaRPr>
                </a:p>
              </p:txBody>
            </p:sp>
            <p:sp>
              <p:nvSpPr>
                <p:cNvPr id="474" name="円: 塗りつぶしなし 473">
                  <a:extLst>
                    <a:ext uri="{FF2B5EF4-FFF2-40B4-BE49-F238E27FC236}">
                      <a16:creationId xmlns:a16="http://schemas.microsoft.com/office/drawing/2014/main" id="{273941D6-B16C-4EA7-B51A-232764445CBA}"/>
                    </a:ext>
                  </a:extLst>
                </p:cNvPr>
                <p:cNvSpPr/>
                <p:nvPr/>
              </p:nvSpPr>
              <p:spPr bwMode="auto">
                <a:xfrm>
                  <a:off x="3113680" y="4206321"/>
                  <a:ext cx="1010646" cy="1010644"/>
                </a:xfrm>
                <a:prstGeom prst="donut">
                  <a:avLst>
                    <a:gd name="adj" fmla="val 8472"/>
                  </a:avLst>
                </a:prstGeom>
                <a:solidFill>
                  <a:sysClr val="windowText" lastClr="000000"/>
                </a:solidFill>
                <a:ln w="19050">
                  <a:solidFill>
                    <a:sysClr val="windowText" lastClr="000000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</a:endParaRPr>
                </a:p>
              </p:txBody>
            </p:sp>
            <p:sp>
              <p:nvSpPr>
                <p:cNvPr id="475" name="アーチ 474">
                  <a:extLst>
                    <a:ext uri="{FF2B5EF4-FFF2-40B4-BE49-F238E27FC236}">
                      <a16:creationId xmlns:a16="http://schemas.microsoft.com/office/drawing/2014/main" id="{B8E5361A-DD0D-4669-AB2E-875C8605EC10}"/>
                    </a:ext>
                  </a:extLst>
                </p:cNvPr>
                <p:cNvSpPr/>
                <p:nvPr/>
              </p:nvSpPr>
              <p:spPr bwMode="auto">
                <a:xfrm>
                  <a:off x="3078733" y="4166938"/>
                  <a:ext cx="1081312" cy="1081310"/>
                </a:xfrm>
                <a:prstGeom prst="blockArc">
                  <a:avLst>
                    <a:gd name="adj1" fmla="val 11476450"/>
                    <a:gd name="adj2" fmla="val 18485845"/>
                    <a:gd name="adj3" fmla="val 6626"/>
                  </a:avLst>
                </a:prstGeom>
                <a:solidFill>
                  <a:srgbClr val="FFFF00"/>
                </a:solidFill>
                <a:ln w="19050">
                  <a:solidFill>
                    <a:sysClr val="windowText" lastClr="000000"/>
                  </a:solidFill>
                  <a:round/>
                  <a:headEnd/>
                  <a:tailEnd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</a:endParaRPr>
                </a:p>
              </p:txBody>
            </p:sp>
            <p:sp>
              <p:nvSpPr>
                <p:cNvPr id="476" name="フリーフォーム: 図形 475">
                  <a:extLst>
                    <a:ext uri="{FF2B5EF4-FFF2-40B4-BE49-F238E27FC236}">
                      <a16:creationId xmlns:a16="http://schemas.microsoft.com/office/drawing/2014/main" id="{83B405B9-A0AF-408F-9B30-A1C997538AE5}"/>
                    </a:ext>
                  </a:extLst>
                </p:cNvPr>
                <p:cNvSpPr/>
                <p:nvPr/>
              </p:nvSpPr>
              <p:spPr bwMode="auto">
                <a:xfrm rot="20700000">
                  <a:off x="2639630" y="3600617"/>
                  <a:ext cx="880721" cy="1249379"/>
                </a:xfrm>
                <a:custGeom>
                  <a:avLst/>
                  <a:gdLst>
                    <a:gd name="connsiteX0" fmla="*/ 880721 w 880721"/>
                    <a:gd name="connsiteY0" fmla="*/ 0 h 1249379"/>
                    <a:gd name="connsiteX1" fmla="*/ 880721 w 880721"/>
                    <a:gd name="connsiteY1" fmla="*/ 1249379 h 1249379"/>
                    <a:gd name="connsiteX2" fmla="*/ 787656 w 880721"/>
                    <a:gd name="connsiteY2" fmla="*/ 1249379 h 1249379"/>
                    <a:gd name="connsiteX3" fmla="*/ 787656 w 880721"/>
                    <a:gd name="connsiteY3" fmla="*/ 536412 h 1249379"/>
                    <a:gd name="connsiteX4" fmla="*/ 64849 w 880721"/>
                    <a:gd name="connsiteY4" fmla="*/ 953725 h 1249379"/>
                    <a:gd name="connsiteX5" fmla="*/ 39539 w 880721"/>
                    <a:gd name="connsiteY5" fmla="*/ 946943 h 1249379"/>
                    <a:gd name="connsiteX6" fmla="*/ 2485 w 880721"/>
                    <a:gd name="connsiteY6" fmla="*/ 882764 h 1249379"/>
                    <a:gd name="connsiteX7" fmla="*/ 9266 w 880721"/>
                    <a:gd name="connsiteY7" fmla="*/ 857454 h 1249379"/>
                    <a:gd name="connsiteX8" fmla="*/ 787656 w 880721"/>
                    <a:gd name="connsiteY8" fmla="*/ 408050 h 1249379"/>
                    <a:gd name="connsiteX9" fmla="*/ 787656 w 880721"/>
                    <a:gd name="connsiteY9" fmla="*/ 0 h 1249379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</a:cxnLst>
                  <a:rect l="l" t="t" r="r" b="b"/>
                  <a:pathLst>
                    <a:path w="880721" h="1249379">
                      <a:moveTo>
                        <a:pt x="880721" y="0"/>
                      </a:moveTo>
                      <a:lnTo>
                        <a:pt x="880721" y="1249379"/>
                      </a:lnTo>
                      <a:lnTo>
                        <a:pt x="787656" y="1249379"/>
                      </a:lnTo>
                      <a:lnTo>
                        <a:pt x="787656" y="536412"/>
                      </a:lnTo>
                      <a:lnTo>
                        <a:pt x="64849" y="953725"/>
                      </a:lnTo>
                      <a:cubicBezTo>
                        <a:pt x="55986" y="958841"/>
                        <a:pt x="44655" y="955805"/>
                        <a:pt x="39539" y="946943"/>
                      </a:cubicBezTo>
                      <a:lnTo>
                        <a:pt x="2485" y="882764"/>
                      </a:lnTo>
                      <a:cubicBezTo>
                        <a:pt x="-2632" y="873902"/>
                        <a:pt x="404" y="862570"/>
                        <a:pt x="9266" y="857454"/>
                      </a:cubicBezTo>
                      <a:lnTo>
                        <a:pt x="787656" y="408050"/>
                      </a:lnTo>
                      <a:lnTo>
                        <a:pt x="787656" y="0"/>
                      </a:lnTo>
                      <a:close/>
                    </a:path>
                  </a:pathLst>
                </a:custGeom>
                <a:solidFill>
                  <a:srgbClr val="FFFF00"/>
                </a:solidFill>
                <a:ln w="19050">
                  <a:solidFill>
                    <a:sysClr val="windowText" lastClr="000000"/>
                  </a:solidFill>
                  <a:round/>
                  <a:headEnd/>
                  <a:tailEnd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</a:endParaRPr>
                </a:p>
              </p:txBody>
            </p:sp>
            <p:sp>
              <p:nvSpPr>
                <p:cNvPr id="477" name="円: 塗りつぶしなし 476">
                  <a:extLst>
                    <a:ext uri="{FF2B5EF4-FFF2-40B4-BE49-F238E27FC236}">
                      <a16:creationId xmlns:a16="http://schemas.microsoft.com/office/drawing/2014/main" id="{792FFD79-5822-46FB-9123-5633F31F9958}"/>
                    </a:ext>
                  </a:extLst>
                </p:cNvPr>
                <p:cNvSpPr/>
                <p:nvPr/>
              </p:nvSpPr>
              <p:spPr bwMode="auto">
                <a:xfrm>
                  <a:off x="1584172" y="4273550"/>
                  <a:ext cx="876188" cy="876186"/>
                </a:xfrm>
                <a:prstGeom prst="donut">
                  <a:avLst>
                    <a:gd name="adj" fmla="val 8472"/>
                  </a:avLst>
                </a:prstGeom>
                <a:solidFill>
                  <a:sysClr val="window" lastClr="FFFFFF">
                    <a:lumMod val="75000"/>
                  </a:sysClr>
                </a:solidFill>
                <a:ln w="19050">
                  <a:solidFill>
                    <a:sysClr val="windowText" lastClr="000000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</a:endParaRPr>
                </a:p>
              </p:txBody>
            </p:sp>
            <p:sp>
              <p:nvSpPr>
                <p:cNvPr id="478" name="円: 塗りつぶしなし 477">
                  <a:extLst>
                    <a:ext uri="{FF2B5EF4-FFF2-40B4-BE49-F238E27FC236}">
                      <a16:creationId xmlns:a16="http://schemas.microsoft.com/office/drawing/2014/main" id="{FEBFF3C3-BDD7-445E-959D-F96234075328}"/>
                    </a:ext>
                  </a:extLst>
                </p:cNvPr>
                <p:cNvSpPr/>
                <p:nvPr/>
              </p:nvSpPr>
              <p:spPr bwMode="auto">
                <a:xfrm>
                  <a:off x="1516943" y="4206321"/>
                  <a:ext cx="1010646" cy="1010644"/>
                </a:xfrm>
                <a:prstGeom prst="donut">
                  <a:avLst>
                    <a:gd name="adj" fmla="val 8472"/>
                  </a:avLst>
                </a:prstGeom>
                <a:solidFill>
                  <a:sysClr val="windowText" lastClr="000000"/>
                </a:solidFill>
                <a:ln w="19050">
                  <a:solidFill>
                    <a:sysClr val="windowText" lastClr="000000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</a:endParaRPr>
                </a:p>
              </p:txBody>
            </p:sp>
            <p:sp>
              <p:nvSpPr>
                <p:cNvPr id="479" name="四角形: 角を丸くする 478">
                  <a:extLst>
                    <a:ext uri="{FF2B5EF4-FFF2-40B4-BE49-F238E27FC236}">
                      <a16:creationId xmlns:a16="http://schemas.microsoft.com/office/drawing/2014/main" id="{D545929F-17FA-4082-BCB8-98FC5ADD7978}"/>
                    </a:ext>
                  </a:extLst>
                </p:cNvPr>
                <p:cNvSpPr/>
                <p:nvPr/>
              </p:nvSpPr>
              <p:spPr bwMode="auto">
                <a:xfrm rot="20700000">
                  <a:off x="2563055" y="4220940"/>
                  <a:ext cx="80851" cy="460467"/>
                </a:xfrm>
                <a:prstGeom prst="roundRect">
                  <a:avLst/>
                </a:prstGeom>
                <a:solidFill>
                  <a:srgbClr val="FFFF00"/>
                </a:solidFill>
                <a:ln w="19050">
                  <a:solidFill>
                    <a:sysClr val="windowText" lastClr="000000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</a:endParaRPr>
                </a:p>
              </p:txBody>
            </p:sp>
            <p:sp>
              <p:nvSpPr>
                <p:cNvPr id="480" name="四角形: 上の 2 つの角を丸める 479">
                  <a:extLst>
                    <a:ext uri="{FF2B5EF4-FFF2-40B4-BE49-F238E27FC236}">
                      <a16:creationId xmlns:a16="http://schemas.microsoft.com/office/drawing/2014/main" id="{10C076B0-11C9-4DC4-B8BB-EFACCB7493BD}"/>
                    </a:ext>
                  </a:extLst>
                </p:cNvPr>
                <p:cNvSpPr/>
                <p:nvPr/>
              </p:nvSpPr>
              <p:spPr bwMode="auto">
                <a:xfrm>
                  <a:off x="2369345" y="4145756"/>
                  <a:ext cx="348130" cy="111788"/>
                </a:xfrm>
                <a:prstGeom prst="round2SameRect">
                  <a:avLst>
                    <a:gd name="adj1" fmla="val 50000"/>
                    <a:gd name="adj2" fmla="val 21704"/>
                  </a:avLst>
                </a:prstGeom>
                <a:solidFill>
                  <a:sysClr val="windowText" lastClr="000000">
                    <a:lumMod val="50000"/>
                    <a:lumOff val="50000"/>
                  </a:sysClr>
                </a:solidFill>
                <a:ln w="19050">
                  <a:solidFill>
                    <a:sysClr val="windowText" lastClr="000000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</a:endParaRPr>
                </a:p>
              </p:txBody>
            </p:sp>
            <p:sp>
              <p:nvSpPr>
                <p:cNvPr id="481" name="台形 480">
                  <a:extLst>
                    <a:ext uri="{FF2B5EF4-FFF2-40B4-BE49-F238E27FC236}">
                      <a16:creationId xmlns:a16="http://schemas.microsoft.com/office/drawing/2014/main" id="{03820C15-FDE2-4A45-A1B1-8FB769C70867}"/>
                    </a:ext>
                  </a:extLst>
                </p:cNvPr>
                <p:cNvSpPr/>
                <p:nvPr/>
              </p:nvSpPr>
              <p:spPr bwMode="auto">
                <a:xfrm rot="10800000">
                  <a:off x="3417538" y="3596120"/>
                  <a:ext cx="748932" cy="546323"/>
                </a:xfrm>
                <a:prstGeom prst="trapezoid">
                  <a:avLst/>
                </a:prstGeom>
                <a:pattFill prst="dkVert">
                  <a:fgClr>
                    <a:sysClr val="window" lastClr="FFFFFF">
                      <a:lumMod val="50000"/>
                    </a:sysClr>
                  </a:fgClr>
                  <a:bgClr>
                    <a:sysClr val="window" lastClr="FFFFFF">
                      <a:lumMod val="85000"/>
                    </a:sysClr>
                  </a:bgClr>
                </a:pattFill>
                <a:ln w="19050">
                  <a:solidFill>
                    <a:sysClr val="windowText" lastClr="000000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</a:endParaRPr>
                </a:p>
              </p:txBody>
            </p:sp>
            <p:sp>
              <p:nvSpPr>
                <p:cNvPr id="482" name="アーチ 481">
                  <a:extLst>
                    <a:ext uri="{FF2B5EF4-FFF2-40B4-BE49-F238E27FC236}">
                      <a16:creationId xmlns:a16="http://schemas.microsoft.com/office/drawing/2014/main" id="{1B2CDBC2-613B-42F3-9418-CAB35D675269}"/>
                    </a:ext>
                  </a:extLst>
                </p:cNvPr>
                <p:cNvSpPr/>
                <p:nvPr/>
              </p:nvSpPr>
              <p:spPr bwMode="auto">
                <a:xfrm>
                  <a:off x="1481283" y="4166938"/>
                  <a:ext cx="1081312" cy="1081310"/>
                </a:xfrm>
                <a:prstGeom prst="blockArc">
                  <a:avLst>
                    <a:gd name="adj1" fmla="val 11476450"/>
                    <a:gd name="adj2" fmla="val 19396920"/>
                    <a:gd name="adj3" fmla="val 7273"/>
                  </a:avLst>
                </a:prstGeom>
                <a:solidFill>
                  <a:srgbClr val="FFFF00"/>
                </a:solidFill>
                <a:ln w="19050">
                  <a:solidFill>
                    <a:sysClr val="windowText" lastClr="000000"/>
                  </a:solidFill>
                  <a:round/>
                  <a:headEnd/>
                  <a:tailEnd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</a:endParaRPr>
                </a:p>
              </p:txBody>
            </p:sp>
            <p:sp>
              <p:nvSpPr>
                <p:cNvPr id="483" name="四角形: 角を丸くする 482">
                  <a:extLst>
                    <a:ext uri="{FF2B5EF4-FFF2-40B4-BE49-F238E27FC236}">
                      <a16:creationId xmlns:a16="http://schemas.microsoft.com/office/drawing/2014/main" id="{DE2A1735-4AE0-417E-82A2-0AF403B39C13}"/>
                    </a:ext>
                  </a:extLst>
                </p:cNvPr>
                <p:cNvSpPr/>
                <p:nvPr/>
              </p:nvSpPr>
              <p:spPr bwMode="auto">
                <a:xfrm>
                  <a:off x="1514002" y="4156019"/>
                  <a:ext cx="755797" cy="50301"/>
                </a:xfrm>
                <a:prstGeom prst="roundRect">
                  <a:avLst/>
                </a:prstGeom>
                <a:solidFill>
                  <a:sysClr val="window" lastClr="FFFFFF">
                    <a:lumMod val="75000"/>
                  </a:sysClr>
                </a:solidFill>
                <a:ln w="19050">
                  <a:solidFill>
                    <a:sysClr val="windowText" lastClr="000000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</a:endParaRPr>
                </a:p>
              </p:txBody>
            </p:sp>
            <p:sp>
              <p:nvSpPr>
                <p:cNvPr id="484" name="楕円 483">
                  <a:extLst>
                    <a:ext uri="{FF2B5EF4-FFF2-40B4-BE49-F238E27FC236}">
                      <a16:creationId xmlns:a16="http://schemas.microsoft.com/office/drawing/2014/main" id="{A71984E5-E957-4E17-AE50-0643BB45545A}"/>
                    </a:ext>
                  </a:extLst>
                </p:cNvPr>
                <p:cNvSpPr/>
                <p:nvPr/>
              </p:nvSpPr>
              <p:spPr bwMode="auto">
                <a:xfrm>
                  <a:off x="3494681" y="4587322"/>
                  <a:ext cx="248644" cy="248642"/>
                </a:xfrm>
                <a:prstGeom prst="ellipse">
                  <a:avLst/>
                </a:prstGeom>
                <a:solidFill>
                  <a:srgbClr val="FFFF00"/>
                </a:solidFill>
                <a:ln w="19050">
                  <a:solidFill>
                    <a:sysClr val="windowText" lastClr="000000"/>
                  </a:solidFill>
                  <a:round/>
                  <a:headEnd/>
                  <a:tailEnd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</a:endParaRPr>
                </a:p>
              </p:txBody>
            </p:sp>
          </p:grpSp>
          <p:grpSp>
            <p:nvGrpSpPr>
              <p:cNvPr id="468" name="グループ化 467">
                <a:extLst>
                  <a:ext uri="{FF2B5EF4-FFF2-40B4-BE49-F238E27FC236}">
                    <a16:creationId xmlns:a16="http://schemas.microsoft.com/office/drawing/2014/main" id="{E7E4540F-F988-4622-8CAB-8577CF4F0342}"/>
                  </a:ext>
                </a:extLst>
              </p:cNvPr>
              <p:cNvGrpSpPr/>
              <p:nvPr/>
            </p:nvGrpSpPr>
            <p:grpSpPr>
              <a:xfrm>
                <a:off x="1081198" y="2183221"/>
                <a:ext cx="1343362" cy="532629"/>
                <a:chOff x="1081198" y="2183221"/>
                <a:chExt cx="1343362" cy="532629"/>
              </a:xfrm>
            </p:grpSpPr>
            <p:sp>
              <p:nvSpPr>
                <p:cNvPr id="469" name="フリーフォーム: 図形 468">
                  <a:extLst>
                    <a:ext uri="{FF2B5EF4-FFF2-40B4-BE49-F238E27FC236}">
                      <a16:creationId xmlns:a16="http://schemas.microsoft.com/office/drawing/2014/main" id="{625B97D1-F850-4998-86FB-0E41B43A50CD}"/>
                    </a:ext>
                  </a:extLst>
                </p:cNvPr>
                <p:cNvSpPr/>
                <p:nvPr/>
              </p:nvSpPr>
              <p:spPr bwMode="auto">
                <a:xfrm rot="5400000" flipH="1">
                  <a:off x="1486564" y="1777855"/>
                  <a:ext cx="532629" cy="1343362"/>
                </a:xfrm>
                <a:custGeom>
                  <a:avLst/>
                  <a:gdLst>
                    <a:gd name="connsiteX0" fmla="*/ 483912 w 483912"/>
                    <a:gd name="connsiteY0" fmla="*/ 978535 h 1220492"/>
                    <a:gd name="connsiteX1" fmla="*/ 241956 w 483912"/>
                    <a:gd name="connsiteY1" fmla="*/ 1220492 h 1220492"/>
                    <a:gd name="connsiteX2" fmla="*/ 0 w 483912"/>
                    <a:gd name="connsiteY2" fmla="*/ 978535 h 1220492"/>
                    <a:gd name="connsiteX3" fmla="*/ 4916 w 483912"/>
                    <a:gd name="connsiteY3" fmla="*/ 929772 h 1220492"/>
                    <a:gd name="connsiteX4" fmla="*/ 6414 w 483912"/>
                    <a:gd name="connsiteY4" fmla="*/ 924946 h 1220492"/>
                    <a:gd name="connsiteX5" fmla="*/ 74367 w 483912"/>
                    <a:gd name="connsiteY5" fmla="*/ 172654 h 1220492"/>
                    <a:gd name="connsiteX6" fmla="*/ 73517 w 483912"/>
                    <a:gd name="connsiteY6" fmla="*/ 168442 h 1220492"/>
                    <a:gd name="connsiteX7" fmla="*/ 241957 w 483912"/>
                    <a:gd name="connsiteY7" fmla="*/ 0 h 1220492"/>
                    <a:gd name="connsiteX8" fmla="*/ 410397 w 483912"/>
                    <a:gd name="connsiteY8" fmla="*/ 168442 h 1220492"/>
                    <a:gd name="connsiteX9" fmla="*/ 409548 w 483912"/>
                    <a:gd name="connsiteY9" fmla="*/ 172644 h 1220492"/>
                    <a:gd name="connsiteX10" fmla="*/ 477503 w 483912"/>
                    <a:gd name="connsiteY10" fmla="*/ 924960 h 1220492"/>
                    <a:gd name="connsiteX11" fmla="*/ 478997 w 483912"/>
                    <a:gd name="connsiteY11" fmla="*/ 929772 h 1220492"/>
                    <a:gd name="connsiteX12" fmla="*/ 483912 w 483912"/>
                    <a:gd name="connsiteY12" fmla="*/ 978535 h 122049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</a:cxnLst>
                  <a:rect l="l" t="t" r="r" b="b"/>
                  <a:pathLst>
                    <a:path w="483912" h="1220492">
                      <a:moveTo>
                        <a:pt x="483912" y="978535"/>
                      </a:moveTo>
                      <a:cubicBezTo>
                        <a:pt x="483912" y="1112164"/>
                        <a:pt x="375585" y="1220492"/>
                        <a:pt x="241956" y="1220492"/>
                      </a:cubicBezTo>
                      <a:cubicBezTo>
                        <a:pt x="108327" y="1220492"/>
                        <a:pt x="0" y="1112164"/>
                        <a:pt x="0" y="978535"/>
                      </a:cubicBezTo>
                      <a:cubicBezTo>
                        <a:pt x="0" y="961831"/>
                        <a:pt x="1693" y="945523"/>
                        <a:pt x="4916" y="929772"/>
                      </a:cubicBezTo>
                      <a:lnTo>
                        <a:pt x="6414" y="924946"/>
                      </a:lnTo>
                      <a:lnTo>
                        <a:pt x="74367" y="172654"/>
                      </a:lnTo>
                      <a:lnTo>
                        <a:pt x="73517" y="168442"/>
                      </a:lnTo>
                      <a:cubicBezTo>
                        <a:pt x="73517" y="75414"/>
                        <a:pt x="148930" y="0"/>
                        <a:pt x="241957" y="0"/>
                      </a:cubicBezTo>
                      <a:cubicBezTo>
                        <a:pt x="334984" y="0"/>
                        <a:pt x="410397" y="75414"/>
                        <a:pt x="410397" y="168442"/>
                      </a:cubicBezTo>
                      <a:lnTo>
                        <a:pt x="409548" y="172644"/>
                      </a:lnTo>
                      <a:lnTo>
                        <a:pt x="477503" y="924960"/>
                      </a:lnTo>
                      <a:lnTo>
                        <a:pt x="478997" y="929772"/>
                      </a:lnTo>
                      <a:cubicBezTo>
                        <a:pt x="482220" y="945523"/>
                        <a:pt x="483912" y="961831"/>
                        <a:pt x="483912" y="978535"/>
                      </a:cubicBezTo>
                      <a:close/>
                    </a:path>
                  </a:pathLst>
                </a:custGeom>
                <a:solidFill>
                  <a:srgbClr val="FFFF00"/>
                </a:solidFill>
                <a:ln w="19050">
                  <a:solidFill>
                    <a:sysClr val="windowText" lastClr="000000"/>
                  </a:solidFill>
                  <a:round/>
                  <a:headEnd/>
                  <a:tailEnd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</a:endParaRPr>
                </a:p>
              </p:txBody>
            </p:sp>
            <p:sp>
              <p:nvSpPr>
                <p:cNvPr id="470" name="楕円 469">
                  <a:extLst>
                    <a:ext uri="{FF2B5EF4-FFF2-40B4-BE49-F238E27FC236}">
                      <a16:creationId xmlns:a16="http://schemas.microsoft.com/office/drawing/2014/main" id="{A2519837-A422-4A17-B99E-9DF9B4FF3A1E}"/>
                    </a:ext>
                  </a:extLst>
                </p:cNvPr>
                <p:cNvSpPr/>
                <p:nvPr/>
              </p:nvSpPr>
              <p:spPr bwMode="auto">
                <a:xfrm flipH="1">
                  <a:off x="1218497" y="2325380"/>
                  <a:ext cx="248312" cy="248312"/>
                </a:xfrm>
                <a:prstGeom prst="ellipse">
                  <a:avLst/>
                </a:prstGeom>
                <a:solidFill>
                  <a:sysClr val="windowText" lastClr="000000">
                    <a:lumMod val="50000"/>
                    <a:lumOff val="50000"/>
                  </a:sysClr>
                </a:solidFill>
                <a:ln w="19050">
                  <a:solidFill>
                    <a:sysClr val="windowText" lastClr="000000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</a:endParaRPr>
                </a:p>
              </p:txBody>
            </p:sp>
          </p:grpSp>
        </p:grpSp>
        <p:grpSp>
          <p:nvGrpSpPr>
            <p:cNvPr id="436" name="グループ化 435">
              <a:extLst>
                <a:ext uri="{FF2B5EF4-FFF2-40B4-BE49-F238E27FC236}">
                  <a16:creationId xmlns:a16="http://schemas.microsoft.com/office/drawing/2014/main" id="{0C4F784A-827B-4D7E-B929-213081E76347}"/>
                </a:ext>
              </a:extLst>
            </p:cNvPr>
            <p:cNvGrpSpPr/>
            <p:nvPr/>
          </p:nvGrpSpPr>
          <p:grpSpPr>
            <a:xfrm rot="12600000">
              <a:off x="4891922" y="5907461"/>
              <a:ext cx="262583" cy="432733"/>
              <a:chOff x="1213593" y="2419138"/>
              <a:chExt cx="262583" cy="432733"/>
            </a:xfrm>
          </p:grpSpPr>
          <p:sp>
            <p:nvSpPr>
              <p:cNvPr id="465" name="四角形: 上の 2 つの角を丸める 464">
                <a:extLst>
                  <a:ext uri="{FF2B5EF4-FFF2-40B4-BE49-F238E27FC236}">
                    <a16:creationId xmlns:a16="http://schemas.microsoft.com/office/drawing/2014/main" id="{6175E82F-6A93-4BB1-8BDE-F5D4BA10685B}"/>
                  </a:ext>
                </a:extLst>
              </p:cNvPr>
              <p:cNvSpPr/>
              <p:nvPr/>
            </p:nvSpPr>
            <p:spPr bwMode="auto">
              <a:xfrm flipH="1">
                <a:off x="1305955" y="2419138"/>
                <a:ext cx="77859" cy="376936"/>
              </a:xfrm>
              <a:prstGeom prst="round2SameRect">
                <a:avLst>
                  <a:gd name="adj1" fmla="val 50000"/>
                  <a:gd name="adj2" fmla="val 0"/>
                </a:avLst>
              </a:prstGeom>
              <a:solidFill>
                <a:sysClr val="window" lastClr="FFFFFF">
                  <a:lumMod val="75000"/>
                </a:sysClr>
              </a:solidFill>
              <a:ln w="19050">
                <a:solidFill>
                  <a:sysClr val="windowText" lastClr="000000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</a:endParaRPr>
              </a:p>
            </p:txBody>
          </p:sp>
          <p:sp>
            <p:nvSpPr>
              <p:cNvPr id="466" name="四角形: 上の 2 つの角を丸める 465">
                <a:extLst>
                  <a:ext uri="{FF2B5EF4-FFF2-40B4-BE49-F238E27FC236}">
                    <a16:creationId xmlns:a16="http://schemas.microsoft.com/office/drawing/2014/main" id="{ACCCF2A5-5CE7-46F9-B7CC-0FEB9776DA1C}"/>
                  </a:ext>
                </a:extLst>
              </p:cNvPr>
              <p:cNvSpPr/>
              <p:nvPr/>
            </p:nvSpPr>
            <p:spPr bwMode="auto">
              <a:xfrm rot="18900000" flipH="1">
                <a:off x="1213593" y="2758527"/>
                <a:ext cx="262583" cy="93344"/>
              </a:xfrm>
              <a:prstGeom prst="round2SameRect">
                <a:avLst>
                  <a:gd name="adj1" fmla="val 32959"/>
                  <a:gd name="adj2" fmla="val 21704"/>
                </a:avLst>
              </a:prstGeom>
              <a:solidFill>
                <a:sysClr val="windowText" lastClr="000000">
                  <a:lumMod val="50000"/>
                  <a:lumOff val="50000"/>
                </a:sysClr>
              </a:solidFill>
              <a:ln w="19050">
                <a:solidFill>
                  <a:sysClr val="windowText" lastClr="000000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</a:endParaRPr>
              </a:p>
            </p:txBody>
          </p:sp>
        </p:grpSp>
        <p:grpSp>
          <p:nvGrpSpPr>
            <p:cNvPr id="437" name="グループ化 436">
              <a:extLst>
                <a:ext uri="{FF2B5EF4-FFF2-40B4-BE49-F238E27FC236}">
                  <a16:creationId xmlns:a16="http://schemas.microsoft.com/office/drawing/2014/main" id="{43A3C6EA-12A9-4714-B221-FB932E482EF1}"/>
                </a:ext>
              </a:extLst>
            </p:cNvPr>
            <p:cNvGrpSpPr/>
            <p:nvPr/>
          </p:nvGrpSpPr>
          <p:grpSpPr>
            <a:xfrm>
              <a:off x="4183152" y="4704248"/>
              <a:ext cx="652877" cy="334322"/>
              <a:chOff x="671569" y="862641"/>
              <a:chExt cx="683016" cy="349755"/>
            </a:xfrm>
          </p:grpSpPr>
          <p:sp>
            <p:nvSpPr>
              <p:cNvPr id="462" name="フリーフォーム: 図形 461">
                <a:extLst>
                  <a:ext uri="{FF2B5EF4-FFF2-40B4-BE49-F238E27FC236}">
                    <a16:creationId xmlns:a16="http://schemas.microsoft.com/office/drawing/2014/main" id="{9237E7DE-A028-4B34-B1CB-84D04B20170E}"/>
                  </a:ext>
                </a:extLst>
              </p:cNvPr>
              <p:cNvSpPr/>
              <p:nvPr/>
            </p:nvSpPr>
            <p:spPr bwMode="auto">
              <a:xfrm rot="16200000" flipH="1">
                <a:off x="705980" y="841278"/>
                <a:ext cx="327463" cy="396286"/>
              </a:xfrm>
              <a:custGeom>
                <a:avLst/>
                <a:gdLst>
                  <a:gd name="connsiteX0" fmla="*/ 0 w 297512"/>
                  <a:gd name="connsiteY0" fmla="*/ 360040 h 360040"/>
                  <a:gd name="connsiteX1" fmla="*/ 0 w 297512"/>
                  <a:gd name="connsiteY1" fmla="*/ 148756 h 360040"/>
                  <a:gd name="connsiteX2" fmla="*/ 148756 w 297512"/>
                  <a:gd name="connsiteY2" fmla="*/ 0 h 360040"/>
                  <a:gd name="connsiteX3" fmla="*/ 297512 w 297512"/>
                  <a:gd name="connsiteY3" fmla="*/ 148756 h 360040"/>
                  <a:gd name="connsiteX4" fmla="*/ 297512 w 297512"/>
                  <a:gd name="connsiteY4" fmla="*/ 360040 h 360040"/>
                  <a:gd name="connsiteX5" fmla="*/ 212509 w 297512"/>
                  <a:gd name="connsiteY5" fmla="*/ 360040 h 360040"/>
                  <a:gd name="connsiteX6" fmla="*/ 212509 w 297512"/>
                  <a:gd name="connsiteY6" fmla="*/ 148756 h 360040"/>
                  <a:gd name="connsiteX7" fmla="*/ 148756 w 297512"/>
                  <a:gd name="connsiteY7" fmla="*/ 85003 h 360040"/>
                  <a:gd name="connsiteX8" fmla="*/ 148756 w 297512"/>
                  <a:gd name="connsiteY8" fmla="*/ 85004 h 360040"/>
                  <a:gd name="connsiteX9" fmla="*/ 85003 w 297512"/>
                  <a:gd name="connsiteY9" fmla="*/ 148757 h 360040"/>
                  <a:gd name="connsiteX10" fmla="*/ 85004 w 297512"/>
                  <a:gd name="connsiteY10" fmla="*/ 360040 h 36004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</a:cxnLst>
                <a:rect l="l" t="t" r="r" b="b"/>
                <a:pathLst>
                  <a:path w="297512" h="360040">
                    <a:moveTo>
                      <a:pt x="0" y="360040"/>
                    </a:moveTo>
                    <a:lnTo>
                      <a:pt x="0" y="148756"/>
                    </a:lnTo>
                    <a:cubicBezTo>
                      <a:pt x="0" y="66600"/>
                      <a:pt x="66600" y="0"/>
                      <a:pt x="148756" y="0"/>
                    </a:cubicBezTo>
                    <a:cubicBezTo>
                      <a:pt x="230912" y="0"/>
                      <a:pt x="297512" y="66600"/>
                      <a:pt x="297512" y="148756"/>
                    </a:cubicBezTo>
                    <a:lnTo>
                      <a:pt x="297512" y="360040"/>
                    </a:lnTo>
                    <a:lnTo>
                      <a:pt x="212509" y="360040"/>
                    </a:lnTo>
                    <a:lnTo>
                      <a:pt x="212509" y="148756"/>
                    </a:lnTo>
                    <a:cubicBezTo>
                      <a:pt x="212509" y="113546"/>
                      <a:pt x="183966" y="85003"/>
                      <a:pt x="148756" y="85003"/>
                    </a:cubicBezTo>
                    <a:lnTo>
                      <a:pt x="148756" y="85004"/>
                    </a:lnTo>
                    <a:cubicBezTo>
                      <a:pt x="113546" y="85004"/>
                      <a:pt x="85003" y="113547"/>
                      <a:pt x="85003" y="148757"/>
                    </a:cubicBezTo>
                    <a:lnTo>
                      <a:pt x="85004" y="360040"/>
                    </a:lnTo>
                    <a:close/>
                  </a:path>
                </a:pathLst>
              </a:custGeom>
              <a:solidFill>
                <a:sysClr val="window" lastClr="FFFFFF">
                  <a:lumMod val="75000"/>
                </a:sysClr>
              </a:solidFill>
              <a:ln w="19050">
                <a:solidFill>
                  <a:sysClr val="windowText" lastClr="000000"/>
                </a:solidFill>
                <a:round/>
                <a:headEnd/>
                <a:tailEnd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</a:endParaRPr>
              </a:p>
            </p:txBody>
          </p:sp>
          <p:sp>
            <p:nvSpPr>
              <p:cNvPr id="463" name="四角形: 角を丸くする 462">
                <a:extLst>
                  <a:ext uri="{FF2B5EF4-FFF2-40B4-BE49-F238E27FC236}">
                    <a16:creationId xmlns:a16="http://schemas.microsoft.com/office/drawing/2014/main" id="{75FCF358-9D46-44A3-8124-4C702D964840}"/>
                  </a:ext>
                </a:extLst>
              </p:cNvPr>
              <p:cNvSpPr/>
              <p:nvPr/>
            </p:nvSpPr>
            <p:spPr bwMode="auto">
              <a:xfrm flipH="1">
                <a:off x="928075" y="862641"/>
                <a:ext cx="346750" cy="119109"/>
              </a:xfrm>
              <a:prstGeom prst="roundRect">
                <a:avLst/>
              </a:prstGeom>
              <a:solidFill>
                <a:sysClr val="windowText" lastClr="000000">
                  <a:lumMod val="50000"/>
                  <a:lumOff val="50000"/>
                </a:sysClr>
              </a:solidFill>
              <a:ln w="19050">
                <a:solidFill>
                  <a:sysClr val="windowText" lastClr="000000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</a:endParaRPr>
              </a:p>
            </p:txBody>
          </p:sp>
          <p:sp>
            <p:nvSpPr>
              <p:cNvPr id="464" name="四角形: 角を丸くする 463">
                <a:extLst>
                  <a:ext uri="{FF2B5EF4-FFF2-40B4-BE49-F238E27FC236}">
                    <a16:creationId xmlns:a16="http://schemas.microsoft.com/office/drawing/2014/main" id="{36584C32-86A6-4A8B-AA57-FDBE733BB576}"/>
                  </a:ext>
                </a:extLst>
              </p:cNvPr>
              <p:cNvSpPr/>
              <p:nvPr/>
            </p:nvSpPr>
            <p:spPr bwMode="auto">
              <a:xfrm flipH="1">
                <a:off x="1007835" y="1093287"/>
                <a:ext cx="346750" cy="119109"/>
              </a:xfrm>
              <a:prstGeom prst="roundRect">
                <a:avLst/>
              </a:prstGeom>
              <a:solidFill>
                <a:sysClr val="windowText" lastClr="000000">
                  <a:lumMod val="50000"/>
                  <a:lumOff val="50000"/>
                </a:sysClr>
              </a:solidFill>
              <a:ln w="19050">
                <a:solidFill>
                  <a:sysClr val="windowText" lastClr="000000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</a:endParaRPr>
              </a:p>
            </p:txBody>
          </p:sp>
        </p:grpSp>
        <p:sp>
          <p:nvSpPr>
            <p:cNvPr id="438" name="四角形: 上の 2 つの角を丸める 437">
              <a:extLst>
                <a:ext uri="{FF2B5EF4-FFF2-40B4-BE49-F238E27FC236}">
                  <a16:creationId xmlns:a16="http://schemas.microsoft.com/office/drawing/2014/main" id="{62E24FB4-104C-45FD-BFDF-1345A6A54F30}"/>
                </a:ext>
              </a:extLst>
            </p:cNvPr>
            <p:cNvSpPr/>
            <p:nvPr/>
          </p:nvSpPr>
          <p:spPr>
            <a:xfrm>
              <a:off x="4511410" y="4673331"/>
              <a:ext cx="216175" cy="173580"/>
            </a:xfrm>
            <a:prstGeom prst="round2SameRect">
              <a:avLst>
                <a:gd name="adj1" fmla="val 32747"/>
                <a:gd name="adj2" fmla="val 35085"/>
              </a:avLst>
            </a:prstGeom>
            <a:solidFill>
              <a:srgbClr val="ED7D31">
                <a:lumMod val="60000"/>
                <a:lumOff val="40000"/>
              </a:srgbClr>
            </a:solidFill>
            <a:ln w="1905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wrap="square" rtlCol="0" anchor="ctr">
              <a:noAutofit/>
            </a:bodyPr>
            <a:lstStyle/>
            <a:p>
              <a:pPr marL="0" marR="0" lvl="0" indent="0" algn="ctr" defTabSz="4572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grpSp>
          <p:nvGrpSpPr>
            <p:cNvPr id="439" name="グループ化 438">
              <a:extLst>
                <a:ext uri="{FF2B5EF4-FFF2-40B4-BE49-F238E27FC236}">
                  <a16:creationId xmlns:a16="http://schemas.microsoft.com/office/drawing/2014/main" id="{36FE1CE5-C88A-4924-B1B4-9F1C201F6C5D}"/>
                </a:ext>
              </a:extLst>
            </p:cNvPr>
            <p:cNvGrpSpPr/>
            <p:nvPr/>
          </p:nvGrpSpPr>
          <p:grpSpPr>
            <a:xfrm rot="20700000">
              <a:off x="4831372" y="5303306"/>
              <a:ext cx="351331" cy="680466"/>
              <a:chOff x="1042107" y="1854931"/>
              <a:chExt cx="351331" cy="680466"/>
            </a:xfrm>
          </p:grpSpPr>
          <p:sp>
            <p:nvSpPr>
              <p:cNvPr id="460" name="台形 329">
                <a:extLst>
                  <a:ext uri="{FF2B5EF4-FFF2-40B4-BE49-F238E27FC236}">
                    <a16:creationId xmlns:a16="http://schemas.microsoft.com/office/drawing/2014/main" id="{E9DBC8B4-5D04-4A4D-8518-C2C1291C901A}"/>
                  </a:ext>
                </a:extLst>
              </p:cNvPr>
              <p:cNvSpPr/>
              <p:nvPr/>
            </p:nvSpPr>
            <p:spPr>
              <a:xfrm rot="10800000">
                <a:off x="1171451" y="1854931"/>
                <a:ext cx="221987" cy="544249"/>
              </a:xfrm>
              <a:custGeom>
                <a:avLst/>
                <a:gdLst>
                  <a:gd name="connsiteX0" fmla="*/ 0 w 199873"/>
                  <a:gd name="connsiteY0" fmla="*/ 536012 h 536012"/>
                  <a:gd name="connsiteX1" fmla="*/ 37780 w 199873"/>
                  <a:gd name="connsiteY1" fmla="*/ 0 h 536012"/>
                  <a:gd name="connsiteX2" fmla="*/ 162093 w 199873"/>
                  <a:gd name="connsiteY2" fmla="*/ 0 h 536012"/>
                  <a:gd name="connsiteX3" fmla="*/ 199873 w 199873"/>
                  <a:gd name="connsiteY3" fmla="*/ 536012 h 536012"/>
                  <a:gd name="connsiteX4" fmla="*/ 0 w 199873"/>
                  <a:gd name="connsiteY4" fmla="*/ 536012 h 536012"/>
                  <a:gd name="connsiteX0" fmla="*/ 0 w 207595"/>
                  <a:gd name="connsiteY0" fmla="*/ 536012 h 552394"/>
                  <a:gd name="connsiteX1" fmla="*/ 37780 w 207595"/>
                  <a:gd name="connsiteY1" fmla="*/ 0 h 552394"/>
                  <a:gd name="connsiteX2" fmla="*/ 162093 w 207595"/>
                  <a:gd name="connsiteY2" fmla="*/ 0 h 552394"/>
                  <a:gd name="connsiteX3" fmla="*/ 199873 w 207595"/>
                  <a:gd name="connsiteY3" fmla="*/ 536012 h 552394"/>
                  <a:gd name="connsiteX4" fmla="*/ 0 w 207595"/>
                  <a:gd name="connsiteY4" fmla="*/ 536012 h 552394"/>
                  <a:gd name="connsiteX0" fmla="*/ 0 w 212786"/>
                  <a:gd name="connsiteY0" fmla="*/ 536012 h 539200"/>
                  <a:gd name="connsiteX1" fmla="*/ 37780 w 212786"/>
                  <a:gd name="connsiteY1" fmla="*/ 0 h 539200"/>
                  <a:gd name="connsiteX2" fmla="*/ 162093 w 212786"/>
                  <a:gd name="connsiteY2" fmla="*/ 0 h 539200"/>
                  <a:gd name="connsiteX3" fmla="*/ 205626 w 212786"/>
                  <a:gd name="connsiteY3" fmla="*/ 514545 h 539200"/>
                  <a:gd name="connsiteX4" fmla="*/ 0 w 212786"/>
                  <a:gd name="connsiteY4" fmla="*/ 536012 h 539200"/>
                  <a:gd name="connsiteX0" fmla="*/ 0 w 221987"/>
                  <a:gd name="connsiteY0" fmla="*/ 536012 h 544249"/>
                  <a:gd name="connsiteX1" fmla="*/ 37780 w 221987"/>
                  <a:gd name="connsiteY1" fmla="*/ 0 h 544249"/>
                  <a:gd name="connsiteX2" fmla="*/ 162093 w 221987"/>
                  <a:gd name="connsiteY2" fmla="*/ 0 h 544249"/>
                  <a:gd name="connsiteX3" fmla="*/ 205626 w 221987"/>
                  <a:gd name="connsiteY3" fmla="*/ 514545 h 544249"/>
                  <a:gd name="connsiteX4" fmla="*/ 0 w 221987"/>
                  <a:gd name="connsiteY4" fmla="*/ 536012 h 54424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21987" h="544249">
                    <a:moveTo>
                      <a:pt x="0" y="536012"/>
                    </a:moveTo>
                    <a:lnTo>
                      <a:pt x="37780" y="0"/>
                    </a:lnTo>
                    <a:lnTo>
                      <a:pt x="162093" y="0"/>
                    </a:lnTo>
                    <a:cubicBezTo>
                      <a:pt x="174686" y="178671"/>
                      <a:pt x="256152" y="464215"/>
                      <a:pt x="205626" y="514545"/>
                    </a:cubicBezTo>
                    <a:cubicBezTo>
                      <a:pt x="155100" y="564875"/>
                      <a:pt x="66624" y="536012"/>
                      <a:pt x="0" y="536012"/>
                    </a:cubicBezTo>
                    <a:close/>
                  </a:path>
                </a:pathLst>
              </a:custGeom>
              <a:solidFill>
                <a:srgbClr val="ED7D31">
                  <a:lumMod val="60000"/>
                  <a:lumOff val="40000"/>
                </a:srgbClr>
              </a:soli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461" name="フリーフォーム: 図形 460">
                <a:extLst>
                  <a:ext uri="{FF2B5EF4-FFF2-40B4-BE49-F238E27FC236}">
                    <a16:creationId xmlns:a16="http://schemas.microsoft.com/office/drawing/2014/main" id="{3A26EF70-F826-4334-9FFE-3EF53A930F3C}"/>
                  </a:ext>
                </a:extLst>
              </p:cNvPr>
              <p:cNvSpPr/>
              <p:nvPr/>
            </p:nvSpPr>
            <p:spPr>
              <a:xfrm>
                <a:off x="1042107" y="2363108"/>
                <a:ext cx="343610" cy="172289"/>
              </a:xfrm>
              <a:custGeom>
                <a:avLst/>
                <a:gdLst>
                  <a:gd name="connsiteX0" fmla="*/ 92869 w 415554"/>
                  <a:gd name="connsiteY0" fmla="*/ 0 h 185737"/>
                  <a:gd name="connsiteX1" fmla="*/ 203774 w 415554"/>
                  <a:gd name="connsiteY1" fmla="*/ 0 h 185737"/>
                  <a:gd name="connsiteX2" fmla="*/ 220940 w 415554"/>
                  <a:gd name="connsiteY2" fmla="*/ 0 h 185737"/>
                  <a:gd name="connsiteX3" fmla="*/ 233621 w 415554"/>
                  <a:gd name="connsiteY3" fmla="*/ 10297 h 185737"/>
                  <a:gd name="connsiteX4" fmla="*/ 308980 w 415554"/>
                  <a:gd name="connsiteY4" fmla="*/ 27384 h 185737"/>
                  <a:gd name="connsiteX5" fmla="*/ 384339 w 415554"/>
                  <a:gd name="connsiteY5" fmla="*/ 10297 h 185737"/>
                  <a:gd name="connsiteX6" fmla="*/ 386521 w 415554"/>
                  <a:gd name="connsiteY6" fmla="*/ 8525 h 185737"/>
                  <a:gd name="connsiteX7" fmla="*/ 398771 w 415554"/>
                  <a:gd name="connsiteY7" fmla="*/ 16784 h 185737"/>
                  <a:gd name="connsiteX8" fmla="*/ 415554 w 415554"/>
                  <a:gd name="connsiteY8" fmla="*/ 57302 h 185737"/>
                  <a:gd name="connsiteX9" fmla="*/ 415554 w 415554"/>
                  <a:gd name="connsiteY9" fmla="*/ 162026 h 185737"/>
                  <a:gd name="connsiteX10" fmla="*/ 391843 w 415554"/>
                  <a:gd name="connsiteY10" fmla="*/ 185737 h 185737"/>
                  <a:gd name="connsiteX11" fmla="*/ 345384 w 415554"/>
                  <a:gd name="connsiteY11" fmla="*/ 185737 h 185737"/>
                  <a:gd name="connsiteX12" fmla="*/ 170183 w 415554"/>
                  <a:gd name="connsiteY12" fmla="*/ 185737 h 185737"/>
                  <a:gd name="connsiteX13" fmla="*/ 40379 w 415554"/>
                  <a:gd name="connsiteY13" fmla="*/ 185737 h 185737"/>
                  <a:gd name="connsiteX14" fmla="*/ 0 w 415554"/>
                  <a:gd name="connsiteY14" fmla="*/ 145358 h 185737"/>
                  <a:gd name="connsiteX15" fmla="*/ 0 w 415554"/>
                  <a:gd name="connsiteY15" fmla="*/ 92869 h 185737"/>
                  <a:gd name="connsiteX16" fmla="*/ 92869 w 415554"/>
                  <a:gd name="connsiteY16" fmla="*/ 0 h 185737"/>
                  <a:gd name="connsiteX0" fmla="*/ 92869 w 415554"/>
                  <a:gd name="connsiteY0" fmla="*/ 796 h 186533"/>
                  <a:gd name="connsiteX1" fmla="*/ 93896 w 415554"/>
                  <a:gd name="connsiteY1" fmla="*/ 0 h 186533"/>
                  <a:gd name="connsiteX2" fmla="*/ 203774 w 415554"/>
                  <a:gd name="connsiteY2" fmla="*/ 796 h 186533"/>
                  <a:gd name="connsiteX3" fmla="*/ 220940 w 415554"/>
                  <a:gd name="connsiteY3" fmla="*/ 796 h 186533"/>
                  <a:gd name="connsiteX4" fmla="*/ 233621 w 415554"/>
                  <a:gd name="connsiteY4" fmla="*/ 11093 h 186533"/>
                  <a:gd name="connsiteX5" fmla="*/ 308980 w 415554"/>
                  <a:gd name="connsiteY5" fmla="*/ 28180 h 186533"/>
                  <a:gd name="connsiteX6" fmla="*/ 384339 w 415554"/>
                  <a:gd name="connsiteY6" fmla="*/ 11093 h 186533"/>
                  <a:gd name="connsiteX7" fmla="*/ 386521 w 415554"/>
                  <a:gd name="connsiteY7" fmla="*/ 9321 h 186533"/>
                  <a:gd name="connsiteX8" fmla="*/ 398771 w 415554"/>
                  <a:gd name="connsiteY8" fmla="*/ 17580 h 186533"/>
                  <a:gd name="connsiteX9" fmla="*/ 415554 w 415554"/>
                  <a:gd name="connsiteY9" fmla="*/ 58098 h 186533"/>
                  <a:gd name="connsiteX10" fmla="*/ 415554 w 415554"/>
                  <a:gd name="connsiteY10" fmla="*/ 162822 h 186533"/>
                  <a:gd name="connsiteX11" fmla="*/ 391843 w 415554"/>
                  <a:gd name="connsiteY11" fmla="*/ 186533 h 186533"/>
                  <a:gd name="connsiteX12" fmla="*/ 345384 w 415554"/>
                  <a:gd name="connsiteY12" fmla="*/ 186533 h 186533"/>
                  <a:gd name="connsiteX13" fmla="*/ 170183 w 415554"/>
                  <a:gd name="connsiteY13" fmla="*/ 186533 h 186533"/>
                  <a:gd name="connsiteX14" fmla="*/ 40379 w 415554"/>
                  <a:gd name="connsiteY14" fmla="*/ 186533 h 186533"/>
                  <a:gd name="connsiteX15" fmla="*/ 0 w 415554"/>
                  <a:gd name="connsiteY15" fmla="*/ 146154 h 186533"/>
                  <a:gd name="connsiteX16" fmla="*/ 0 w 415554"/>
                  <a:gd name="connsiteY16" fmla="*/ 93665 h 186533"/>
                  <a:gd name="connsiteX17" fmla="*/ 92869 w 415554"/>
                  <a:gd name="connsiteY17" fmla="*/ 796 h 186533"/>
                  <a:gd name="connsiteX0" fmla="*/ 0 w 415554"/>
                  <a:gd name="connsiteY0" fmla="*/ 93665 h 186533"/>
                  <a:gd name="connsiteX1" fmla="*/ 93896 w 415554"/>
                  <a:gd name="connsiteY1" fmla="*/ 0 h 186533"/>
                  <a:gd name="connsiteX2" fmla="*/ 203774 w 415554"/>
                  <a:gd name="connsiteY2" fmla="*/ 796 h 186533"/>
                  <a:gd name="connsiteX3" fmla="*/ 220940 w 415554"/>
                  <a:gd name="connsiteY3" fmla="*/ 796 h 186533"/>
                  <a:gd name="connsiteX4" fmla="*/ 233621 w 415554"/>
                  <a:gd name="connsiteY4" fmla="*/ 11093 h 186533"/>
                  <a:gd name="connsiteX5" fmla="*/ 308980 w 415554"/>
                  <a:gd name="connsiteY5" fmla="*/ 28180 h 186533"/>
                  <a:gd name="connsiteX6" fmla="*/ 384339 w 415554"/>
                  <a:gd name="connsiteY6" fmla="*/ 11093 h 186533"/>
                  <a:gd name="connsiteX7" fmla="*/ 386521 w 415554"/>
                  <a:gd name="connsiteY7" fmla="*/ 9321 h 186533"/>
                  <a:gd name="connsiteX8" fmla="*/ 398771 w 415554"/>
                  <a:gd name="connsiteY8" fmla="*/ 17580 h 186533"/>
                  <a:gd name="connsiteX9" fmla="*/ 415554 w 415554"/>
                  <a:gd name="connsiteY9" fmla="*/ 58098 h 186533"/>
                  <a:gd name="connsiteX10" fmla="*/ 415554 w 415554"/>
                  <a:gd name="connsiteY10" fmla="*/ 162822 h 186533"/>
                  <a:gd name="connsiteX11" fmla="*/ 391843 w 415554"/>
                  <a:gd name="connsiteY11" fmla="*/ 186533 h 186533"/>
                  <a:gd name="connsiteX12" fmla="*/ 345384 w 415554"/>
                  <a:gd name="connsiteY12" fmla="*/ 186533 h 186533"/>
                  <a:gd name="connsiteX13" fmla="*/ 170183 w 415554"/>
                  <a:gd name="connsiteY13" fmla="*/ 186533 h 186533"/>
                  <a:gd name="connsiteX14" fmla="*/ 40379 w 415554"/>
                  <a:gd name="connsiteY14" fmla="*/ 186533 h 186533"/>
                  <a:gd name="connsiteX15" fmla="*/ 0 w 415554"/>
                  <a:gd name="connsiteY15" fmla="*/ 146154 h 186533"/>
                  <a:gd name="connsiteX16" fmla="*/ 0 w 415554"/>
                  <a:gd name="connsiteY16" fmla="*/ 93665 h 186533"/>
                  <a:gd name="connsiteX0" fmla="*/ 0 w 415554"/>
                  <a:gd name="connsiteY0" fmla="*/ 92869 h 185737"/>
                  <a:gd name="connsiteX1" fmla="*/ 203774 w 415554"/>
                  <a:gd name="connsiteY1" fmla="*/ 0 h 185737"/>
                  <a:gd name="connsiteX2" fmla="*/ 220940 w 415554"/>
                  <a:gd name="connsiteY2" fmla="*/ 0 h 185737"/>
                  <a:gd name="connsiteX3" fmla="*/ 233621 w 415554"/>
                  <a:gd name="connsiteY3" fmla="*/ 10297 h 185737"/>
                  <a:gd name="connsiteX4" fmla="*/ 308980 w 415554"/>
                  <a:gd name="connsiteY4" fmla="*/ 27384 h 185737"/>
                  <a:gd name="connsiteX5" fmla="*/ 384339 w 415554"/>
                  <a:gd name="connsiteY5" fmla="*/ 10297 h 185737"/>
                  <a:gd name="connsiteX6" fmla="*/ 386521 w 415554"/>
                  <a:gd name="connsiteY6" fmla="*/ 8525 h 185737"/>
                  <a:gd name="connsiteX7" fmla="*/ 398771 w 415554"/>
                  <a:gd name="connsiteY7" fmla="*/ 16784 h 185737"/>
                  <a:gd name="connsiteX8" fmla="*/ 415554 w 415554"/>
                  <a:gd name="connsiteY8" fmla="*/ 57302 h 185737"/>
                  <a:gd name="connsiteX9" fmla="*/ 415554 w 415554"/>
                  <a:gd name="connsiteY9" fmla="*/ 162026 h 185737"/>
                  <a:gd name="connsiteX10" fmla="*/ 391843 w 415554"/>
                  <a:gd name="connsiteY10" fmla="*/ 185737 h 185737"/>
                  <a:gd name="connsiteX11" fmla="*/ 345384 w 415554"/>
                  <a:gd name="connsiteY11" fmla="*/ 185737 h 185737"/>
                  <a:gd name="connsiteX12" fmla="*/ 170183 w 415554"/>
                  <a:gd name="connsiteY12" fmla="*/ 185737 h 185737"/>
                  <a:gd name="connsiteX13" fmla="*/ 40379 w 415554"/>
                  <a:gd name="connsiteY13" fmla="*/ 185737 h 185737"/>
                  <a:gd name="connsiteX14" fmla="*/ 0 w 415554"/>
                  <a:gd name="connsiteY14" fmla="*/ 145358 h 185737"/>
                  <a:gd name="connsiteX15" fmla="*/ 0 w 415554"/>
                  <a:gd name="connsiteY15" fmla="*/ 92869 h 185737"/>
                  <a:gd name="connsiteX0" fmla="*/ 0 w 415554"/>
                  <a:gd name="connsiteY0" fmla="*/ 145358 h 185737"/>
                  <a:gd name="connsiteX1" fmla="*/ 203774 w 415554"/>
                  <a:gd name="connsiteY1" fmla="*/ 0 h 185737"/>
                  <a:gd name="connsiteX2" fmla="*/ 220940 w 415554"/>
                  <a:gd name="connsiteY2" fmla="*/ 0 h 185737"/>
                  <a:gd name="connsiteX3" fmla="*/ 233621 w 415554"/>
                  <a:gd name="connsiteY3" fmla="*/ 10297 h 185737"/>
                  <a:gd name="connsiteX4" fmla="*/ 308980 w 415554"/>
                  <a:gd name="connsiteY4" fmla="*/ 27384 h 185737"/>
                  <a:gd name="connsiteX5" fmla="*/ 384339 w 415554"/>
                  <a:gd name="connsiteY5" fmla="*/ 10297 h 185737"/>
                  <a:gd name="connsiteX6" fmla="*/ 386521 w 415554"/>
                  <a:gd name="connsiteY6" fmla="*/ 8525 h 185737"/>
                  <a:gd name="connsiteX7" fmla="*/ 398771 w 415554"/>
                  <a:gd name="connsiteY7" fmla="*/ 16784 h 185737"/>
                  <a:gd name="connsiteX8" fmla="*/ 415554 w 415554"/>
                  <a:gd name="connsiteY8" fmla="*/ 57302 h 185737"/>
                  <a:gd name="connsiteX9" fmla="*/ 415554 w 415554"/>
                  <a:gd name="connsiteY9" fmla="*/ 162026 h 185737"/>
                  <a:gd name="connsiteX10" fmla="*/ 391843 w 415554"/>
                  <a:gd name="connsiteY10" fmla="*/ 185737 h 185737"/>
                  <a:gd name="connsiteX11" fmla="*/ 345384 w 415554"/>
                  <a:gd name="connsiteY11" fmla="*/ 185737 h 185737"/>
                  <a:gd name="connsiteX12" fmla="*/ 170183 w 415554"/>
                  <a:gd name="connsiteY12" fmla="*/ 185737 h 185737"/>
                  <a:gd name="connsiteX13" fmla="*/ 40379 w 415554"/>
                  <a:gd name="connsiteY13" fmla="*/ 185737 h 185737"/>
                  <a:gd name="connsiteX14" fmla="*/ 0 w 415554"/>
                  <a:gd name="connsiteY14" fmla="*/ 145358 h 18573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</a:cxnLst>
                <a:rect l="l" t="t" r="r" b="b"/>
                <a:pathLst>
                  <a:path w="415554" h="185737">
                    <a:moveTo>
                      <a:pt x="0" y="145358"/>
                    </a:moveTo>
                    <a:lnTo>
                      <a:pt x="203774" y="0"/>
                    </a:lnTo>
                    <a:lnTo>
                      <a:pt x="220940" y="0"/>
                    </a:lnTo>
                    <a:lnTo>
                      <a:pt x="233621" y="10297"/>
                    </a:lnTo>
                    <a:cubicBezTo>
                      <a:pt x="252907" y="20854"/>
                      <a:pt x="279551" y="27384"/>
                      <a:pt x="308980" y="27384"/>
                    </a:cubicBezTo>
                    <a:cubicBezTo>
                      <a:pt x="338410" y="27384"/>
                      <a:pt x="365053" y="20854"/>
                      <a:pt x="384339" y="10297"/>
                    </a:cubicBezTo>
                    <a:lnTo>
                      <a:pt x="386521" y="8525"/>
                    </a:lnTo>
                    <a:lnTo>
                      <a:pt x="398771" y="16784"/>
                    </a:lnTo>
                    <a:cubicBezTo>
                      <a:pt x="409140" y="27153"/>
                      <a:pt x="415554" y="41479"/>
                      <a:pt x="415554" y="57302"/>
                    </a:cubicBezTo>
                    <a:lnTo>
                      <a:pt x="415554" y="162026"/>
                    </a:lnTo>
                    <a:cubicBezTo>
                      <a:pt x="415554" y="175121"/>
                      <a:pt x="404938" y="185737"/>
                      <a:pt x="391843" y="185737"/>
                    </a:cubicBezTo>
                    <a:lnTo>
                      <a:pt x="345384" y="185737"/>
                    </a:lnTo>
                    <a:lnTo>
                      <a:pt x="170183" y="185737"/>
                    </a:lnTo>
                    <a:lnTo>
                      <a:pt x="40379" y="185737"/>
                    </a:lnTo>
                    <a:cubicBezTo>
                      <a:pt x="18078" y="185737"/>
                      <a:pt x="0" y="167659"/>
                      <a:pt x="0" y="145358"/>
                    </a:cubicBezTo>
                    <a:close/>
                  </a:path>
                </a:pathLst>
              </a:custGeom>
              <a:solidFill>
                <a:srgbClr val="ED7D31">
                  <a:lumMod val="75000"/>
                </a:srgbClr>
              </a:soli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</p:grpSp>
        <p:sp>
          <p:nvSpPr>
            <p:cNvPr id="440" name="台形 975">
              <a:extLst>
                <a:ext uri="{FF2B5EF4-FFF2-40B4-BE49-F238E27FC236}">
                  <a16:creationId xmlns:a16="http://schemas.microsoft.com/office/drawing/2014/main" id="{94DE4C2E-C90A-4E04-B80B-97A9E88364E8}"/>
                </a:ext>
              </a:extLst>
            </p:cNvPr>
            <p:cNvSpPr/>
            <p:nvPr/>
          </p:nvSpPr>
          <p:spPr>
            <a:xfrm rot="15300000">
              <a:off x="5076255" y="4970281"/>
              <a:ext cx="516605" cy="895056"/>
            </a:xfrm>
            <a:custGeom>
              <a:avLst/>
              <a:gdLst>
                <a:gd name="connsiteX0" fmla="*/ 0 w 409370"/>
                <a:gd name="connsiteY0" fmla="*/ 684180 h 684180"/>
                <a:gd name="connsiteX1" fmla="*/ 45628 w 409370"/>
                <a:gd name="connsiteY1" fmla="*/ 0 h 684180"/>
                <a:gd name="connsiteX2" fmla="*/ 363742 w 409370"/>
                <a:gd name="connsiteY2" fmla="*/ 0 h 684180"/>
                <a:gd name="connsiteX3" fmla="*/ 409370 w 409370"/>
                <a:gd name="connsiteY3" fmla="*/ 684180 h 684180"/>
                <a:gd name="connsiteX4" fmla="*/ 0 w 409370"/>
                <a:gd name="connsiteY4" fmla="*/ 684180 h 684180"/>
                <a:gd name="connsiteX0" fmla="*/ 36302 w 445672"/>
                <a:gd name="connsiteY0" fmla="*/ 684180 h 708019"/>
                <a:gd name="connsiteX1" fmla="*/ 81930 w 445672"/>
                <a:gd name="connsiteY1" fmla="*/ 0 h 708019"/>
                <a:gd name="connsiteX2" fmla="*/ 400044 w 445672"/>
                <a:gd name="connsiteY2" fmla="*/ 0 h 708019"/>
                <a:gd name="connsiteX3" fmla="*/ 445672 w 445672"/>
                <a:gd name="connsiteY3" fmla="*/ 684180 h 708019"/>
                <a:gd name="connsiteX4" fmla="*/ 36302 w 445672"/>
                <a:gd name="connsiteY4" fmla="*/ 684180 h 708019"/>
                <a:gd name="connsiteX0" fmla="*/ 53374 w 397680"/>
                <a:gd name="connsiteY0" fmla="*/ 662170 h 693442"/>
                <a:gd name="connsiteX1" fmla="*/ 33938 w 397680"/>
                <a:gd name="connsiteY1" fmla="*/ 0 h 693442"/>
                <a:gd name="connsiteX2" fmla="*/ 352052 w 397680"/>
                <a:gd name="connsiteY2" fmla="*/ 0 h 693442"/>
                <a:gd name="connsiteX3" fmla="*/ 397680 w 397680"/>
                <a:gd name="connsiteY3" fmla="*/ 684180 h 693442"/>
                <a:gd name="connsiteX4" fmla="*/ 53374 w 397680"/>
                <a:gd name="connsiteY4" fmla="*/ 662170 h 693442"/>
                <a:gd name="connsiteX0" fmla="*/ 50381 w 394687"/>
                <a:gd name="connsiteY0" fmla="*/ 662170 h 696706"/>
                <a:gd name="connsiteX1" fmla="*/ 30945 w 394687"/>
                <a:gd name="connsiteY1" fmla="*/ 0 h 696706"/>
                <a:gd name="connsiteX2" fmla="*/ 349059 w 394687"/>
                <a:gd name="connsiteY2" fmla="*/ 0 h 696706"/>
                <a:gd name="connsiteX3" fmla="*/ 394687 w 394687"/>
                <a:gd name="connsiteY3" fmla="*/ 684180 h 696706"/>
                <a:gd name="connsiteX4" fmla="*/ 50381 w 394687"/>
                <a:gd name="connsiteY4" fmla="*/ 662170 h 696706"/>
                <a:gd name="connsiteX0" fmla="*/ 50381 w 394687"/>
                <a:gd name="connsiteY0" fmla="*/ 776302 h 810838"/>
                <a:gd name="connsiteX1" fmla="*/ 30945 w 394687"/>
                <a:gd name="connsiteY1" fmla="*/ 114132 h 810838"/>
                <a:gd name="connsiteX2" fmla="*/ 340197 w 394687"/>
                <a:gd name="connsiteY2" fmla="*/ 0 h 810838"/>
                <a:gd name="connsiteX3" fmla="*/ 394687 w 394687"/>
                <a:gd name="connsiteY3" fmla="*/ 798312 h 810838"/>
                <a:gd name="connsiteX4" fmla="*/ 50381 w 394687"/>
                <a:gd name="connsiteY4" fmla="*/ 776302 h 810838"/>
                <a:gd name="connsiteX0" fmla="*/ 50381 w 394687"/>
                <a:gd name="connsiteY0" fmla="*/ 790814 h 825350"/>
                <a:gd name="connsiteX1" fmla="*/ 30945 w 394687"/>
                <a:gd name="connsiteY1" fmla="*/ 128644 h 825350"/>
                <a:gd name="connsiteX2" fmla="*/ 347373 w 394687"/>
                <a:gd name="connsiteY2" fmla="*/ 0 h 825350"/>
                <a:gd name="connsiteX3" fmla="*/ 394687 w 394687"/>
                <a:gd name="connsiteY3" fmla="*/ 812824 h 825350"/>
                <a:gd name="connsiteX4" fmla="*/ 50381 w 394687"/>
                <a:gd name="connsiteY4" fmla="*/ 790814 h 825350"/>
                <a:gd name="connsiteX0" fmla="*/ 109362 w 453668"/>
                <a:gd name="connsiteY0" fmla="*/ 854543 h 889079"/>
                <a:gd name="connsiteX1" fmla="*/ 89926 w 453668"/>
                <a:gd name="connsiteY1" fmla="*/ 192373 h 889079"/>
                <a:gd name="connsiteX2" fmla="*/ 19103 w 453668"/>
                <a:gd name="connsiteY2" fmla="*/ 0 h 889079"/>
                <a:gd name="connsiteX3" fmla="*/ 406354 w 453668"/>
                <a:gd name="connsiteY3" fmla="*/ 63729 h 889079"/>
                <a:gd name="connsiteX4" fmla="*/ 453668 w 453668"/>
                <a:gd name="connsiteY4" fmla="*/ 876553 h 889079"/>
                <a:gd name="connsiteX5" fmla="*/ 109362 w 453668"/>
                <a:gd name="connsiteY5" fmla="*/ 854543 h 889079"/>
                <a:gd name="connsiteX0" fmla="*/ 105521 w 449827"/>
                <a:gd name="connsiteY0" fmla="*/ 854543 h 910419"/>
                <a:gd name="connsiteX1" fmla="*/ 160511 w 449827"/>
                <a:gd name="connsiteY1" fmla="*/ 209028 h 910419"/>
                <a:gd name="connsiteX2" fmla="*/ 15262 w 449827"/>
                <a:gd name="connsiteY2" fmla="*/ 0 h 910419"/>
                <a:gd name="connsiteX3" fmla="*/ 402513 w 449827"/>
                <a:gd name="connsiteY3" fmla="*/ 63729 h 910419"/>
                <a:gd name="connsiteX4" fmla="*/ 449827 w 449827"/>
                <a:gd name="connsiteY4" fmla="*/ 876553 h 910419"/>
                <a:gd name="connsiteX5" fmla="*/ 105521 w 449827"/>
                <a:gd name="connsiteY5" fmla="*/ 854543 h 910419"/>
                <a:gd name="connsiteX0" fmla="*/ 105599 w 449905"/>
                <a:gd name="connsiteY0" fmla="*/ 854543 h 905438"/>
                <a:gd name="connsiteX1" fmla="*/ 158667 w 449905"/>
                <a:gd name="connsiteY1" fmla="*/ 277540 h 905438"/>
                <a:gd name="connsiteX2" fmla="*/ 15340 w 449905"/>
                <a:gd name="connsiteY2" fmla="*/ 0 h 905438"/>
                <a:gd name="connsiteX3" fmla="*/ 402591 w 449905"/>
                <a:gd name="connsiteY3" fmla="*/ 63729 h 905438"/>
                <a:gd name="connsiteX4" fmla="*/ 449905 w 449905"/>
                <a:gd name="connsiteY4" fmla="*/ 876553 h 905438"/>
                <a:gd name="connsiteX5" fmla="*/ 105599 w 449905"/>
                <a:gd name="connsiteY5" fmla="*/ 854543 h 905438"/>
                <a:gd name="connsiteX0" fmla="*/ 173229 w 517535"/>
                <a:gd name="connsiteY0" fmla="*/ 854543 h 905438"/>
                <a:gd name="connsiteX1" fmla="*/ 226297 w 517535"/>
                <a:gd name="connsiteY1" fmla="*/ 277540 h 905438"/>
                <a:gd name="connsiteX2" fmla="*/ 5403 w 517535"/>
                <a:gd name="connsiteY2" fmla="*/ 215881 h 905438"/>
                <a:gd name="connsiteX3" fmla="*/ 82970 w 517535"/>
                <a:gd name="connsiteY3" fmla="*/ 0 h 905438"/>
                <a:gd name="connsiteX4" fmla="*/ 470221 w 517535"/>
                <a:gd name="connsiteY4" fmla="*/ 63729 h 905438"/>
                <a:gd name="connsiteX5" fmla="*/ 517535 w 517535"/>
                <a:gd name="connsiteY5" fmla="*/ 876553 h 905438"/>
                <a:gd name="connsiteX6" fmla="*/ 173229 w 517535"/>
                <a:gd name="connsiteY6" fmla="*/ 854543 h 905438"/>
                <a:gd name="connsiteX0" fmla="*/ 178107 w 522413"/>
                <a:gd name="connsiteY0" fmla="*/ 862159 h 913054"/>
                <a:gd name="connsiteX1" fmla="*/ 231175 w 522413"/>
                <a:gd name="connsiteY1" fmla="*/ 285156 h 913054"/>
                <a:gd name="connsiteX2" fmla="*/ 10281 w 522413"/>
                <a:gd name="connsiteY2" fmla="*/ 223497 h 913054"/>
                <a:gd name="connsiteX3" fmla="*/ 47158 w 522413"/>
                <a:gd name="connsiteY3" fmla="*/ 0 h 913054"/>
                <a:gd name="connsiteX4" fmla="*/ 475099 w 522413"/>
                <a:gd name="connsiteY4" fmla="*/ 71345 h 913054"/>
                <a:gd name="connsiteX5" fmla="*/ 522413 w 522413"/>
                <a:gd name="connsiteY5" fmla="*/ 884169 h 913054"/>
                <a:gd name="connsiteX6" fmla="*/ 178107 w 522413"/>
                <a:gd name="connsiteY6" fmla="*/ 862159 h 913054"/>
                <a:gd name="connsiteX0" fmla="*/ 167826 w 512132"/>
                <a:gd name="connsiteY0" fmla="*/ 862159 h 913054"/>
                <a:gd name="connsiteX1" fmla="*/ 220894 w 512132"/>
                <a:gd name="connsiteY1" fmla="*/ 285156 h 913054"/>
                <a:gd name="connsiteX2" fmla="*/ 0 w 512132"/>
                <a:gd name="connsiteY2" fmla="*/ 223497 h 913054"/>
                <a:gd name="connsiteX3" fmla="*/ 36877 w 512132"/>
                <a:gd name="connsiteY3" fmla="*/ 0 h 913054"/>
                <a:gd name="connsiteX4" fmla="*/ 464818 w 512132"/>
                <a:gd name="connsiteY4" fmla="*/ 71345 h 913054"/>
                <a:gd name="connsiteX5" fmla="*/ 512132 w 512132"/>
                <a:gd name="connsiteY5" fmla="*/ 884169 h 913054"/>
                <a:gd name="connsiteX6" fmla="*/ 167826 w 512132"/>
                <a:gd name="connsiteY6" fmla="*/ 862159 h 913054"/>
                <a:gd name="connsiteX0" fmla="*/ 167826 w 512132"/>
                <a:gd name="connsiteY0" fmla="*/ 862159 h 913054"/>
                <a:gd name="connsiteX1" fmla="*/ 220894 w 512132"/>
                <a:gd name="connsiteY1" fmla="*/ 285156 h 913054"/>
                <a:gd name="connsiteX2" fmla="*/ 0 w 512132"/>
                <a:gd name="connsiteY2" fmla="*/ 223497 h 913054"/>
                <a:gd name="connsiteX3" fmla="*/ 36877 w 512132"/>
                <a:gd name="connsiteY3" fmla="*/ 0 h 913054"/>
                <a:gd name="connsiteX4" fmla="*/ 468986 w 512132"/>
                <a:gd name="connsiteY4" fmla="*/ 6722 h 913054"/>
                <a:gd name="connsiteX5" fmla="*/ 512132 w 512132"/>
                <a:gd name="connsiteY5" fmla="*/ 884169 h 913054"/>
                <a:gd name="connsiteX6" fmla="*/ 167826 w 512132"/>
                <a:gd name="connsiteY6" fmla="*/ 862159 h 913054"/>
                <a:gd name="connsiteX0" fmla="*/ 169833 w 514139"/>
                <a:gd name="connsiteY0" fmla="*/ 855437 h 906332"/>
                <a:gd name="connsiteX1" fmla="*/ 222901 w 514139"/>
                <a:gd name="connsiteY1" fmla="*/ 278434 h 906332"/>
                <a:gd name="connsiteX2" fmla="*/ 2007 w 514139"/>
                <a:gd name="connsiteY2" fmla="*/ 216775 h 906332"/>
                <a:gd name="connsiteX3" fmla="*/ 0 w 514139"/>
                <a:gd name="connsiteY3" fmla="*/ 15729 h 906332"/>
                <a:gd name="connsiteX4" fmla="*/ 470993 w 514139"/>
                <a:gd name="connsiteY4" fmla="*/ 0 h 906332"/>
                <a:gd name="connsiteX5" fmla="*/ 514139 w 514139"/>
                <a:gd name="connsiteY5" fmla="*/ 877447 h 906332"/>
                <a:gd name="connsiteX6" fmla="*/ 169833 w 514139"/>
                <a:gd name="connsiteY6" fmla="*/ 855437 h 906332"/>
                <a:gd name="connsiteX0" fmla="*/ 172299 w 516605"/>
                <a:gd name="connsiteY0" fmla="*/ 855437 h 906332"/>
                <a:gd name="connsiteX1" fmla="*/ 225367 w 516605"/>
                <a:gd name="connsiteY1" fmla="*/ 278434 h 906332"/>
                <a:gd name="connsiteX2" fmla="*/ 4473 w 516605"/>
                <a:gd name="connsiteY2" fmla="*/ 216775 h 906332"/>
                <a:gd name="connsiteX3" fmla="*/ 0 w 516605"/>
                <a:gd name="connsiteY3" fmla="*/ 24930 h 906332"/>
                <a:gd name="connsiteX4" fmla="*/ 473459 w 516605"/>
                <a:gd name="connsiteY4" fmla="*/ 0 h 906332"/>
                <a:gd name="connsiteX5" fmla="*/ 516605 w 516605"/>
                <a:gd name="connsiteY5" fmla="*/ 877447 h 906332"/>
                <a:gd name="connsiteX6" fmla="*/ 172299 w 516605"/>
                <a:gd name="connsiteY6" fmla="*/ 855437 h 906332"/>
                <a:gd name="connsiteX0" fmla="*/ 172299 w 516605"/>
                <a:gd name="connsiteY0" fmla="*/ 855437 h 906181"/>
                <a:gd name="connsiteX1" fmla="*/ 257679 w 516605"/>
                <a:gd name="connsiteY1" fmla="*/ 280518 h 906181"/>
                <a:gd name="connsiteX2" fmla="*/ 4473 w 516605"/>
                <a:gd name="connsiteY2" fmla="*/ 216775 h 906181"/>
                <a:gd name="connsiteX3" fmla="*/ 0 w 516605"/>
                <a:gd name="connsiteY3" fmla="*/ 24930 h 906181"/>
                <a:gd name="connsiteX4" fmla="*/ 473459 w 516605"/>
                <a:gd name="connsiteY4" fmla="*/ 0 h 906181"/>
                <a:gd name="connsiteX5" fmla="*/ 516605 w 516605"/>
                <a:gd name="connsiteY5" fmla="*/ 877447 h 906181"/>
                <a:gd name="connsiteX6" fmla="*/ 172299 w 516605"/>
                <a:gd name="connsiteY6" fmla="*/ 855437 h 906181"/>
                <a:gd name="connsiteX0" fmla="*/ 172299 w 516605"/>
                <a:gd name="connsiteY0" fmla="*/ 855437 h 906181"/>
                <a:gd name="connsiteX1" fmla="*/ 257679 w 516605"/>
                <a:gd name="connsiteY1" fmla="*/ 280518 h 906181"/>
                <a:gd name="connsiteX2" fmla="*/ 4473 w 516605"/>
                <a:gd name="connsiteY2" fmla="*/ 216775 h 906181"/>
                <a:gd name="connsiteX3" fmla="*/ 0 w 516605"/>
                <a:gd name="connsiteY3" fmla="*/ 24930 h 906181"/>
                <a:gd name="connsiteX4" fmla="*/ 473459 w 516605"/>
                <a:gd name="connsiteY4" fmla="*/ 0 h 906181"/>
                <a:gd name="connsiteX5" fmla="*/ 516605 w 516605"/>
                <a:gd name="connsiteY5" fmla="*/ 877447 h 906181"/>
                <a:gd name="connsiteX6" fmla="*/ 172299 w 516605"/>
                <a:gd name="connsiteY6" fmla="*/ 855437 h 906181"/>
                <a:gd name="connsiteX0" fmla="*/ 172299 w 516605"/>
                <a:gd name="connsiteY0" fmla="*/ 855437 h 906181"/>
                <a:gd name="connsiteX1" fmla="*/ 257679 w 516605"/>
                <a:gd name="connsiteY1" fmla="*/ 280518 h 906181"/>
                <a:gd name="connsiteX2" fmla="*/ 4473 w 516605"/>
                <a:gd name="connsiteY2" fmla="*/ 216775 h 906181"/>
                <a:gd name="connsiteX3" fmla="*/ 0 w 516605"/>
                <a:gd name="connsiteY3" fmla="*/ 24930 h 906181"/>
                <a:gd name="connsiteX4" fmla="*/ 473459 w 516605"/>
                <a:gd name="connsiteY4" fmla="*/ 0 h 906181"/>
                <a:gd name="connsiteX5" fmla="*/ 516605 w 516605"/>
                <a:gd name="connsiteY5" fmla="*/ 877447 h 906181"/>
                <a:gd name="connsiteX6" fmla="*/ 172299 w 516605"/>
                <a:gd name="connsiteY6" fmla="*/ 855437 h 906181"/>
                <a:gd name="connsiteX0" fmla="*/ 172299 w 516605"/>
                <a:gd name="connsiteY0" fmla="*/ 855437 h 906181"/>
                <a:gd name="connsiteX1" fmla="*/ 257679 w 516605"/>
                <a:gd name="connsiteY1" fmla="*/ 280518 h 906181"/>
                <a:gd name="connsiteX2" fmla="*/ 4473 w 516605"/>
                <a:gd name="connsiteY2" fmla="*/ 216775 h 906181"/>
                <a:gd name="connsiteX3" fmla="*/ 0 w 516605"/>
                <a:gd name="connsiteY3" fmla="*/ 24930 h 906181"/>
                <a:gd name="connsiteX4" fmla="*/ 473459 w 516605"/>
                <a:gd name="connsiteY4" fmla="*/ 0 h 906181"/>
                <a:gd name="connsiteX5" fmla="*/ 516605 w 516605"/>
                <a:gd name="connsiteY5" fmla="*/ 877447 h 906181"/>
                <a:gd name="connsiteX6" fmla="*/ 172299 w 516605"/>
                <a:gd name="connsiteY6" fmla="*/ 855437 h 906181"/>
                <a:gd name="connsiteX0" fmla="*/ 172299 w 516605"/>
                <a:gd name="connsiteY0" fmla="*/ 855437 h 901313"/>
                <a:gd name="connsiteX1" fmla="*/ 257679 w 516605"/>
                <a:gd name="connsiteY1" fmla="*/ 280518 h 901313"/>
                <a:gd name="connsiteX2" fmla="*/ 4473 w 516605"/>
                <a:gd name="connsiteY2" fmla="*/ 216775 h 901313"/>
                <a:gd name="connsiteX3" fmla="*/ 0 w 516605"/>
                <a:gd name="connsiteY3" fmla="*/ 24930 h 901313"/>
                <a:gd name="connsiteX4" fmla="*/ 473459 w 516605"/>
                <a:gd name="connsiteY4" fmla="*/ 0 h 901313"/>
                <a:gd name="connsiteX5" fmla="*/ 516605 w 516605"/>
                <a:gd name="connsiteY5" fmla="*/ 877447 h 901313"/>
                <a:gd name="connsiteX6" fmla="*/ 172299 w 516605"/>
                <a:gd name="connsiteY6" fmla="*/ 855437 h 901313"/>
                <a:gd name="connsiteX0" fmla="*/ 196232 w 516605"/>
                <a:gd name="connsiteY0" fmla="*/ 851989 h 899110"/>
                <a:gd name="connsiteX1" fmla="*/ 257679 w 516605"/>
                <a:gd name="connsiteY1" fmla="*/ 280518 h 899110"/>
                <a:gd name="connsiteX2" fmla="*/ 4473 w 516605"/>
                <a:gd name="connsiteY2" fmla="*/ 216775 h 899110"/>
                <a:gd name="connsiteX3" fmla="*/ 0 w 516605"/>
                <a:gd name="connsiteY3" fmla="*/ 24930 h 899110"/>
                <a:gd name="connsiteX4" fmla="*/ 473459 w 516605"/>
                <a:gd name="connsiteY4" fmla="*/ 0 h 899110"/>
                <a:gd name="connsiteX5" fmla="*/ 516605 w 516605"/>
                <a:gd name="connsiteY5" fmla="*/ 877447 h 899110"/>
                <a:gd name="connsiteX6" fmla="*/ 196232 w 516605"/>
                <a:gd name="connsiteY6" fmla="*/ 851989 h 899110"/>
                <a:gd name="connsiteX0" fmla="*/ 196232 w 516605"/>
                <a:gd name="connsiteY0" fmla="*/ 851989 h 905976"/>
                <a:gd name="connsiteX1" fmla="*/ 262008 w 516605"/>
                <a:gd name="connsiteY1" fmla="*/ 252095 h 905976"/>
                <a:gd name="connsiteX2" fmla="*/ 4473 w 516605"/>
                <a:gd name="connsiteY2" fmla="*/ 216775 h 905976"/>
                <a:gd name="connsiteX3" fmla="*/ 0 w 516605"/>
                <a:gd name="connsiteY3" fmla="*/ 24930 h 905976"/>
                <a:gd name="connsiteX4" fmla="*/ 473459 w 516605"/>
                <a:gd name="connsiteY4" fmla="*/ 0 h 905976"/>
                <a:gd name="connsiteX5" fmla="*/ 516605 w 516605"/>
                <a:gd name="connsiteY5" fmla="*/ 877447 h 905976"/>
                <a:gd name="connsiteX6" fmla="*/ 196232 w 516605"/>
                <a:gd name="connsiteY6" fmla="*/ 851989 h 905976"/>
                <a:gd name="connsiteX0" fmla="*/ 196232 w 516605"/>
                <a:gd name="connsiteY0" fmla="*/ 869523 h 923510"/>
                <a:gd name="connsiteX1" fmla="*/ 262008 w 516605"/>
                <a:gd name="connsiteY1" fmla="*/ 269629 h 923510"/>
                <a:gd name="connsiteX2" fmla="*/ 4473 w 516605"/>
                <a:gd name="connsiteY2" fmla="*/ 234309 h 923510"/>
                <a:gd name="connsiteX3" fmla="*/ 0 w 516605"/>
                <a:gd name="connsiteY3" fmla="*/ 42464 h 923510"/>
                <a:gd name="connsiteX4" fmla="*/ 473459 w 516605"/>
                <a:gd name="connsiteY4" fmla="*/ 17534 h 923510"/>
                <a:gd name="connsiteX5" fmla="*/ 516605 w 516605"/>
                <a:gd name="connsiteY5" fmla="*/ 894981 h 923510"/>
                <a:gd name="connsiteX6" fmla="*/ 196232 w 516605"/>
                <a:gd name="connsiteY6" fmla="*/ 869523 h 923510"/>
                <a:gd name="connsiteX0" fmla="*/ 188734 w 516605"/>
                <a:gd name="connsiteY0" fmla="*/ 811634 h 896689"/>
                <a:gd name="connsiteX1" fmla="*/ 262008 w 516605"/>
                <a:gd name="connsiteY1" fmla="*/ 269629 h 896689"/>
                <a:gd name="connsiteX2" fmla="*/ 4473 w 516605"/>
                <a:gd name="connsiteY2" fmla="*/ 234309 h 896689"/>
                <a:gd name="connsiteX3" fmla="*/ 0 w 516605"/>
                <a:gd name="connsiteY3" fmla="*/ 42464 h 896689"/>
                <a:gd name="connsiteX4" fmla="*/ 473459 w 516605"/>
                <a:gd name="connsiteY4" fmla="*/ 17534 h 896689"/>
                <a:gd name="connsiteX5" fmla="*/ 516605 w 516605"/>
                <a:gd name="connsiteY5" fmla="*/ 894981 h 896689"/>
                <a:gd name="connsiteX6" fmla="*/ 188734 w 516605"/>
                <a:gd name="connsiteY6" fmla="*/ 811634 h 896689"/>
                <a:gd name="connsiteX0" fmla="*/ 195910 w 516605"/>
                <a:gd name="connsiteY0" fmla="*/ 797122 h 895056"/>
                <a:gd name="connsiteX1" fmla="*/ 262008 w 516605"/>
                <a:gd name="connsiteY1" fmla="*/ 269629 h 895056"/>
                <a:gd name="connsiteX2" fmla="*/ 4473 w 516605"/>
                <a:gd name="connsiteY2" fmla="*/ 234309 h 895056"/>
                <a:gd name="connsiteX3" fmla="*/ 0 w 516605"/>
                <a:gd name="connsiteY3" fmla="*/ 42464 h 895056"/>
                <a:gd name="connsiteX4" fmla="*/ 473459 w 516605"/>
                <a:gd name="connsiteY4" fmla="*/ 17534 h 895056"/>
                <a:gd name="connsiteX5" fmla="*/ 516605 w 516605"/>
                <a:gd name="connsiteY5" fmla="*/ 894981 h 895056"/>
                <a:gd name="connsiteX6" fmla="*/ 195910 w 516605"/>
                <a:gd name="connsiteY6" fmla="*/ 797122 h 89505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516605" h="895056">
                  <a:moveTo>
                    <a:pt x="195910" y="797122"/>
                  </a:moveTo>
                  <a:cubicBezTo>
                    <a:pt x="153477" y="692897"/>
                    <a:pt x="233548" y="461269"/>
                    <a:pt x="262008" y="269629"/>
                  </a:cubicBezTo>
                  <a:lnTo>
                    <a:pt x="4473" y="234309"/>
                  </a:lnTo>
                  <a:lnTo>
                    <a:pt x="0" y="42464"/>
                  </a:lnTo>
                  <a:cubicBezTo>
                    <a:pt x="157820" y="34154"/>
                    <a:pt x="439560" y="-30365"/>
                    <a:pt x="473459" y="17534"/>
                  </a:cubicBezTo>
                  <a:cubicBezTo>
                    <a:pt x="507358" y="65433"/>
                    <a:pt x="502223" y="602499"/>
                    <a:pt x="516605" y="894981"/>
                  </a:cubicBezTo>
                  <a:cubicBezTo>
                    <a:pt x="380148" y="894981"/>
                    <a:pt x="238343" y="901347"/>
                    <a:pt x="195910" y="797122"/>
                  </a:cubicBezTo>
                  <a:close/>
                </a:path>
              </a:pathLst>
            </a:custGeom>
            <a:solidFill>
              <a:srgbClr val="FF0000"/>
            </a:solidFill>
            <a:ln w="1905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4572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grpSp>
          <p:nvGrpSpPr>
            <p:cNvPr id="441" name="グループ化 440">
              <a:extLst>
                <a:ext uri="{FF2B5EF4-FFF2-40B4-BE49-F238E27FC236}">
                  <a16:creationId xmlns:a16="http://schemas.microsoft.com/office/drawing/2014/main" id="{A6A2641E-BC79-49C1-A576-8F493DF4A709}"/>
                </a:ext>
              </a:extLst>
            </p:cNvPr>
            <p:cNvGrpSpPr/>
            <p:nvPr/>
          </p:nvGrpSpPr>
          <p:grpSpPr>
            <a:xfrm rot="20700000">
              <a:off x="5095258" y="4162425"/>
              <a:ext cx="517944" cy="1021209"/>
              <a:chOff x="4672514" y="4585944"/>
              <a:chExt cx="517944" cy="1021209"/>
            </a:xfrm>
          </p:grpSpPr>
          <p:sp>
            <p:nvSpPr>
              <p:cNvPr id="458" name="台形 457">
                <a:extLst>
                  <a:ext uri="{FF2B5EF4-FFF2-40B4-BE49-F238E27FC236}">
                    <a16:creationId xmlns:a16="http://schemas.microsoft.com/office/drawing/2014/main" id="{9A6DC154-B1AC-4263-8454-3D6F57A6B656}"/>
                  </a:ext>
                </a:extLst>
              </p:cNvPr>
              <p:cNvSpPr/>
              <p:nvPr/>
            </p:nvSpPr>
            <p:spPr>
              <a:xfrm>
                <a:off x="4819187" y="4585944"/>
                <a:ext cx="213144" cy="301624"/>
              </a:xfrm>
              <a:prstGeom prst="trapezoid">
                <a:avLst>
                  <a:gd name="adj" fmla="val 13572"/>
                </a:avLst>
              </a:prstGeom>
              <a:solidFill>
                <a:srgbClr val="ED7D31">
                  <a:lumMod val="60000"/>
                  <a:lumOff val="40000"/>
                </a:srgbClr>
              </a:soli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459" name="四角形: 上の 2 つの角を丸める 458">
                <a:extLst>
                  <a:ext uri="{FF2B5EF4-FFF2-40B4-BE49-F238E27FC236}">
                    <a16:creationId xmlns:a16="http://schemas.microsoft.com/office/drawing/2014/main" id="{9FD0E2DF-24C4-4299-B888-84C0C0E78CCE}"/>
                  </a:ext>
                </a:extLst>
              </p:cNvPr>
              <p:cNvSpPr/>
              <p:nvPr/>
            </p:nvSpPr>
            <p:spPr>
              <a:xfrm>
                <a:off x="4672514" y="4766272"/>
                <a:ext cx="517944" cy="840881"/>
              </a:xfrm>
              <a:prstGeom prst="round2SameRect">
                <a:avLst>
                  <a:gd name="adj1" fmla="val 46872"/>
                  <a:gd name="adj2" fmla="val 0"/>
                </a:avLst>
              </a:prstGeom>
              <a:solidFill>
                <a:srgbClr val="00B0F0"/>
              </a:soli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</p:grpSp>
        <p:sp>
          <p:nvSpPr>
            <p:cNvPr id="442" name="フリーフォーム: 図形 441">
              <a:extLst>
                <a:ext uri="{FF2B5EF4-FFF2-40B4-BE49-F238E27FC236}">
                  <a16:creationId xmlns:a16="http://schemas.microsoft.com/office/drawing/2014/main" id="{C6EC8076-8F3F-4F1F-8429-3DC1269F3568}"/>
                </a:ext>
              </a:extLst>
            </p:cNvPr>
            <p:cNvSpPr/>
            <p:nvPr/>
          </p:nvSpPr>
          <p:spPr>
            <a:xfrm rot="17100000">
              <a:off x="4637737" y="4627658"/>
              <a:ext cx="460998" cy="524390"/>
            </a:xfrm>
            <a:custGeom>
              <a:avLst/>
              <a:gdLst>
                <a:gd name="connsiteX0" fmla="*/ 455077 w 460998"/>
                <a:gd name="connsiteY0" fmla="*/ 417232 h 524390"/>
                <a:gd name="connsiteX1" fmla="*/ 439317 w 460998"/>
                <a:gd name="connsiteY1" fmla="*/ 497320 h 524390"/>
                <a:gd name="connsiteX2" fmla="*/ 325299 w 460998"/>
                <a:gd name="connsiteY2" fmla="*/ 507822 h 524390"/>
                <a:gd name="connsiteX3" fmla="*/ 75510 w 460998"/>
                <a:gd name="connsiteY3" fmla="*/ 221842 h 524390"/>
                <a:gd name="connsiteX4" fmla="*/ 54891 w 460998"/>
                <a:gd name="connsiteY4" fmla="*/ 219127 h 524390"/>
                <a:gd name="connsiteX5" fmla="*/ 26516 w 460998"/>
                <a:gd name="connsiteY5" fmla="*/ 182147 h 524390"/>
                <a:gd name="connsiteX6" fmla="*/ 2090 w 460998"/>
                <a:gd name="connsiteY6" fmla="*/ 90990 h 524390"/>
                <a:gd name="connsiteX7" fmla="*/ 45154 w 460998"/>
                <a:gd name="connsiteY7" fmla="*/ 16402 h 524390"/>
                <a:gd name="connsiteX8" fmla="*/ 99088 w 460998"/>
                <a:gd name="connsiteY8" fmla="*/ 1950 h 524390"/>
                <a:gd name="connsiteX9" fmla="*/ 168705 w 460998"/>
                <a:gd name="connsiteY9" fmla="*/ 42144 h 524390"/>
                <a:gd name="connsiteX10" fmla="*/ 195232 w 460998"/>
                <a:gd name="connsiteY10" fmla="*/ 141142 h 524390"/>
                <a:gd name="connsiteX11" fmla="*/ 196643 w 460998"/>
                <a:gd name="connsiteY11" fmla="*/ 163670 h 524390"/>
                <a:gd name="connsiteX12" fmla="*/ 194689 w 460998"/>
                <a:gd name="connsiteY12" fmla="*/ 169348 h 524390"/>
                <a:gd name="connsiteX13" fmla="*/ 438241 w 460998"/>
                <a:gd name="connsiteY13" fmla="*/ 393853 h 524390"/>
                <a:gd name="connsiteX14" fmla="*/ 455077 w 460998"/>
                <a:gd name="connsiteY14" fmla="*/ 417232 h 52439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</a:cxnLst>
              <a:rect l="l" t="t" r="r" b="b"/>
              <a:pathLst>
                <a:path w="460998" h="524390">
                  <a:moveTo>
                    <a:pt x="455077" y="417232"/>
                  </a:moveTo>
                  <a:cubicBezTo>
                    <a:pt x="466483" y="443163"/>
                    <a:pt x="461509" y="475026"/>
                    <a:pt x="439317" y="497320"/>
                  </a:cubicBezTo>
                  <a:cubicBezTo>
                    <a:pt x="409727" y="527047"/>
                    <a:pt x="354944" y="534825"/>
                    <a:pt x="325299" y="507822"/>
                  </a:cubicBezTo>
                  <a:lnTo>
                    <a:pt x="75510" y="221842"/>
                  </a:lnTo>
                  <a:lnTo>
                    <a:pt x="54891" y="219127"/>
                  </a:lnTo>
                  <a:cubicBezTo>
                    <a:pt x="41393" y="211334"/>
                    <a:pt x="30868" y="198392"/>
                    <a:pt x="26516" y="182147"/>
                  </a:cubicBezTo>
                  <a:lnTo>
                    <a:pt x="2090" y="90990"/>
                  </a:lnTo>
                  <a:cubicBezTo>
                    <a:pt x="-6615" y="58501"/>
                    <a:pt x="12665" y="25107"/>
                    <a:pt x="45154" y="16402"/>
                  </a:cubicBezTo>
                  <a:lnTo>
                    <a:pt x="99088" y="1950"/>
                  </a:lnTo>
                  <a:cubicBezTo>
                    <a:pt x="129411" y="-6175"/>
                    <a:pt x="160580" y="11820"/>
                    <a:pt x="168705" y="42144"/>
                  </a:cubicBezTo>
                  <a:lnTo>
                    <a:pt x="195232" y="141142"/>
                  </a:lnTo>
                  <a:cubicBezTo>
                    <a:pt x="197263" y="148723"/>
                    <a:pt x="197662" y="156357"/>
                    <a:pt x="196643" y="163670"/>
                  </a:cubicBezTo>
                  <a:lnTo>
                    <a:pt x="194689" y="169348"/>
                  </a:lnTo>
                  <a:lnTo>
                    <a:pt x="438241" y="393853"/>
                  </a:lnTo>
                  <a:cubicBezTo>
                    <a:pt x="445652" y="400604"/>
                    <a:pt x="451275" y="408588"/>
                    <a:pt x="455077" y="417232"/>
                  </a:cubicBezTo>
                  <a:close/>
                </a:path>
              </a:pathLst>
            </a:custGeom>
            <a:solidFill>
              <a:srgbClr val="ED7D31">
                <a:lumMod val="60000"/>
                <a:lumOff val="40000"/>
              </a:srgbClr>
            </a:solidFill>
            <a:ln w="1905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wrap="square" rtlCol="0" anchor="ctr">
              <a:noAutofit/>
            </a:bodyPr>
            <a:lstStyle/>
            <a:p>
              <a:pPr marL="0" marR="0" lvl="0" indent="0" algn="ctr" defTabSz="4572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sp>
          <p:nvSpPr>
            <p:cNvPr id="443" name="フリーフォーム: 図形 442">
              <a:extLst>
                <a:ext uri="{FF2B5EF4-FFF2-40B4-BE49-F238E27FC236}">
                  <a16:creationId xmlns:a16="http://schemas.microsoft.com/office/drawing/2014/main" id="{139F79FE-7A2D-47D9-93E1-19D8F02B22E7}"/>
                </a:ext>
              </a:extLst>
            </p:cNvPr>
            <p:cNvSpPr/>
            <p:nvPr/>
          </p:nvSpPr>
          <p:spPr>
            <a:xfrm>
              <a:off x="5614204" y="4286978"/>
              <a:ext cx="1292271" cy="849220"/>
            </a:xfrm>
            <a:custGeom>
              <a:avLst/>
              <a:gdLst>
                <a:gd name="connsiteX0" fmla="*/ 400050 w 1901330"/>
                <a:gd name="connsiteY0" fmla="*/ 1120842 h 1190827"/>
                <a:gd name="connsiteX1" fmla="*/ 1786702 w 1901330"/>
                <a:gd name="connsiteY1" fmla="*/ 1120842 h 1190827"/>
                <a:gd name="connsiteX2" fmla="*/ 1786702 w 1901330"/>
                <a:gd name="connsiteY2" fmla="*/ 1190827 h 1190827"/>
                <a:gd name="connsiteX3" fmla="*/ 400050 w 1901330"/>
                <a:gd name="connsiteY3" fmla="*/ 1190827 h 1190827"/>
                <a:gd name="connsiteX4" fmla="*/ 0 w 1901330"/>
                <a:gd name="connsiteY4" fmla="*/ 920817 h 1190827"/>
                <a:gd name="connsiteX5" fmla="*/ 1386652 w 1901330"/>
                <a:gd name="connsiteY5" fmla="*/ 920817 h 1190827"/>
                <a:gd name="connsiteX6" fmla="*/ 1386652 w 1901330"/>
                <a:gd name="connsiteY6" fmla="*/ 990802 h 1190827"/>
                <a:gd name="connsiteX7" fmla="*/ 0 w 1901330"/>
                <a:gd name="connsiteY7" fmla="*/ 990802 h 1190827"/>
                <a:gd name="connsiteX8" fmla="*/ 419100 w 1901330"/>
                <a:gd name="connsiteY8" fmla="*/ 663642 h 1190827"/>
                <a:gd name="connsiteX9" fmla="*/ 1805752 w 1901330"/>
                <a:gd name="connsiteY9" fmla="*/ 663642 h 1190827"/>
                <a:gd name="connsiteX10" fmla="*/ 1805752 w 1901330"/>
                <a:gd name="connsiteY10" fmla="*/ 733627 h 1190827"/>
                <a:gd name="connsiteX11" fmla="*/ 419100 w 1901330"/>
                <a:gd name="connsiteY11" fmla="*/ 733627 h 1190827"/>
                <a:gd name="connsiteX12" fmla="*/ 514678 w 1901330"/>
                <a:gd name="connsiteY12" fmla="*/ 438150 h 1190827"/>
                <a:gd name="connsiteX13" fmla="*/ 1901330 w 1901330"/>
                <a:gd name="connsiteY13" fmla="*/ 438150 h 1190827"/>
                <a:gd name="connsiteX14" fmla="*/ 1901330 w 1901330"/>
                <a:gd name="connsiteY14" fmla="*/ 508135 h 1190827"/>
                <a:gd name="connsiteX15" fmla="*/ 514678 w 1901330"/>
                <a:gd name="connsiteY15" fmla="*/ 508135 h 1190827"/>
                <a:gd name="connsiteX16" fmla="*/ 286078 w 1901330"/>
                <a:gd name="connsiteY16" fmla="*/ 190500 h 1190827"/>
                <a:gd name="connsiteX17" fmla="*/ 1672730 w 1901330"/>
                <a:gd name="connsiteY17" fmla="*/ 190500 h 1190827"/>
                <a:gd name="connsiteX18" fmla="*/ 1672730 w 1901330"/>
                <a:gd name="connsiteY18" fmla="*/ 260485 h 1190827"/>
                <a:gd name="connsiteX19" fmla="*/ 286078 w 1901330"/>
                <a:gd name="connsiteY19" fmla="*/ 260485 h 1190827"/>
                <a:gd name="connsiteX20" fmla="*/ 9853 w 1901330"/>
                <a:gd name="connsiteY20" fmla="*/ 0 h 1190827"/>
                <a:gd name="connsiteX21" fmla="*/ 1396505 w 1901330"/>
                <a:gd name="connsiteY21" fmla="*/ 0 h 1190827"/>
                <a:gd name="connsiteX22" fmla="*/ 1396505 w 1901330"/>
                <a:gd name="connsiteY22" fmla="*/ 69985 h 1190827"/>
                <a:gd name="connsiteX23" fmla="*/ 9853 w 1901330"/>
                <a:gd name="connsiteY23" fmla="*/ 69985 h 119082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</a:cxnLst>
              <a:rect l="l" t="t" r="r" b="b"/>
              <a:pathLst>
                <a:path w="1901330" h="1190827">
                  <a:moveTo>
                    <a:pt x="400050" y="1120842"/>
                  </a:moveTo>
                  <a:lnTo>
                    <a:pt x="1786702" y="1120842"/>
                  </a:lnTo>
                  <a:lnTo>
                    <a:pt x="1786702" y="1190827"/>
                  </a:lnTo>
                  <a:lnTo>
                    <a:pt x="400050" y="1190827"/>
                  </a:lnTo>
                  <a:close/>
                  <a:moveTo>
                    <a:pt x="0" y="920817"/>
                  </a:moveTo>
                  <a:lnTo>
                    <a:pt x="1386652" y="920817"/>
                  </a:lnTo>
                  <a:lnTo>
                    <a:pt x="1386652" y="990802"/>
                  </a:lnTo>
                  <a:lnTo>
                    <a:pt x="0" y="990802"/>
                  </a:lnTo>
                  <a:close/>
                  <a:moveTo>
                    <a:pt x="419100" y="663642"/>
                  </a:moveTo>
                  <a:lnTo>
                    <a:pt x="1805752" y="663642"/>
                  </a:lnTo>
                  <a:lnTo>
                    <a:pt x="1805752" y="733627"/>
                  </a:lnTo>
                  <a:lnTo>
                    <a:pt x="419100" y="733627"/>
                  </a:lnTo>
                  <a:close/>
                  <a:moveTo>
                    <a:pt x="514678" y="438150"/>
                  </a:moveTo>
                  <a:lnTo>
                    <a:pt x="1901330" y="438150"/>
                  </a:lnTo>
                  <a:lnTo>
                    <a:pt x="1901330" y="508135"/>
                  </a:lnTo>
                  <a:lnTo>
                    <a:pt x="514678" y="508135"/>
                  </a:lnTo>
                  <a:close/>
                  <a:moveTo>
                    <a:pt x="286078" y="190500"/>
                  </a:moveTo>
                  <a:lnTo>
                    <a:pt x="1672730" y="190500"/>
                  </a:lnTo>
                  <a:lnTo>
                    <a:pt x="1672730" y="260485"/>
                  </a:lnTo>
                  <a:lnTo>
                    <a:pt x="286078" y="260485"/>
                  </a:lnTo>
                  <a:close/>
                  <a:moveTo>
                    <a:pt x="9853" y="0"/>
                  </a:moveTo>
                  <a:lnTo>
                    <a:pt x="1396505" y="0"/>
                  </a:lnTo>
                  <a:lnTo>
                    <a:pt x="1396505" y="69985"/>
                  </a:lnTo>
                  <a:lnTo>
                    <a:pt x="9853" y="69985"/>
                  </a:lnTo>
                  <a:close/>
                </a:path>
              </a:pathLst>
            </a:custGeom>
            <a:solidFill>
              <a:sysClr val="windowText" lastClr="000000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wrap="square" rtlCol="0" anchor="ctr">
              <a:noAutofit/>
            </a:bodyPr>
            <a:lstStyle/>
            <a:p>
              <a:pPr marL="0" marR="0" lvl="0" indent="0" algn="ctr" defTabSz="4572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sp>
          <p:nvSpPr>
            <p:cNvPr id="444" name="四角形: 上の 2 つの角を丸める 36">
              <a:extLst>
                <a:ext uri="{FF2B5EF4-FFF2-40B4-BE49-F238E27FC236}">
                  <a16:creationId xmlns:a16="http://schemas.microsoft.com/office/drawing/2014/main" id="{321F0231-21E1-4B27-9B28-E68836D544DC}"/>
                </a:ext>
              </a:extLst>
            </p:cNvPr>
            <p:cNvSpPr/>
            <p:nvPr/>
          </p:nvSpPr>
          <p:spPr>
            <a:xfrm rot="2700000">
              <a:off x="4948031" y="4412462"/>
              <a:ext cx="274934" cy="710269"/>
            </a:xfrm>
            <a:custGeom>
              <a:avLst/>
              <a:gdLst>
                <a:gd name="connsiteX0" fmla="*/ 118104 w 236207"/>
                <a:gd name="connsiteY0" fmla="*/ 0 h 486562"/>
                <a:gd name="connsiteX1" fmla="*/ 118104 w 236207"/>
                <a:gd name="connsiteY1" fmla="*/ 0 h 486562"/>
                <a:gd name="connsiteX2" fmla="*/ 236208 w 236207"/>
                <a:gd name="connsiteY2" fmla="*/ 118104 h 486562"/>
                <a:gd name="connsiteX3" fmla="*/ 236207 w 236207"/>
                <a:gd name="connsiteY3" fmla="*/ 486562 h 486562"/>
                <a:gd name="connsiteX4" fmla="*/ 236207 w 236207"/>
                <a:gd name="connsiteY4" fmla="*/ 486562 h 486562"/>
                <a:gd name="connsiteX5" fmla="*/ 0 w 236207"/>
                <a:gd name="connsiteY5" fmla="*/ 486562 h 486562"/>
                <a:gd name="connsiteX6" fmla="*/ 0 w 236207"/>
                <a:gd name="connsiteY6" fmla="*/ 486562 h 486562"/>
                <a:gd name="connsiteX7" fmla="*/ 0 w 236207"/>
                <a:gd name="connsiteY7" fmla="*/ 118104 h 486562"/>
                <a:gd name="connsiteX8" fmla="*/ 118104 w 236207"/>
                <a:gd name="connsiteY8" fmla="*/ 0 h 486562"/>
                <a:gd name="connsiteX0" fmla="*/ 118104 w 236208"/>
                <a:gd name="connsiteY0" fmla="*/ 0 h 486562"/>
                <a:gd name="connsiteX1" fmla="*/ 118104 w 236208"/>
                <a:gd name="connsiteY1" fmla="*/ 0 h 486562"/>
                <a:gd name="connsiteX2" fmla="*/ 236208 w 236208"/>
                <a:gd name="connsiteY2" fmla="*/ 118104 h 486562"/>
                <a:gd name="connsiteX3" fmla="*/ 236207 w 236208"/>
                <a:gd name="connsiteY3" fmla="*/ 486562 h 486562"/>
                <a:gd name="connsiteX4" fmla="*/ 236207 w 236208"/>
                <a:gd name="connsiteY4" fmla="*/ 486562 h 486562"/>
                <a:gd name="connsiteX5" fmla="*/ 0 w 236208"/>
                <a:gd name="connsiteY5" fmla="*/ 486562 h 486562"/>
                <a:gd name="connsiteX6" fmla="*/ 0 w 236208"/>
                <a:gd name="connsiteY6" fmla="*/ 486562 h 486562"/>
                <a:gd name="connsiteX7" fmla="*/ 0 w 236208"/>
                <a:gd name="connsiteY7" fmla="*/ 118104 h 486562"/>
                <a:gd name="connsiteX8" fmla="*/ 209544 w 236208"/>
                <a:gd name="connsiteY8" fmla="*/ 91440 h 486562"/>
                <a:gd name="connsiteX0" fmla="*/ 118104 w 236208"/>
                <a:gd name="connsiteY0" fmla="*/ 0 h 486562"/>
                <a:gd name="connsiteX1" fmla="*/ 118104 w 236208"/>
                <a:gd name="connsiteY1" fmla="*/ 0 h 486562"/>
                <a:gd name="connsiteX2" fmla="*/ 236208 w 236208"/>
                <a:gd name="connsiteY2" fmla="*/ 118104 h 486562"/>
                <a:gd name="connsiteX3" fmla="*/ 236207 w 236208"/>
                <a:gd name="connsiteY3" fmla="*/ 486562 h 486562"/>
                <a:gd name="connsiteX4" fmla="*/ 236207 w 236208"/>
                <a:gd name="connsiteY4" fmla="*/ 486562 h 486562"/>
                <a:gd name="connsiteX5" fmla="*/ 0 w 236208"/>
                <a:gd name="connsiteY5" fmla="*/ 486562 h 486562"/>
                <a:gd name="connsiteX6" fmla="*/ 0 w 236208"/>
                <a:gd name="connsiteY6" fmla="*/ 486562 h 486562"/>
                <a:gd name="connsiteX7" fmla="*/ 0 w 236208"/>
                <a:gd name="connsiteY7" fmla="*/ 118104 h 486562"/>
                <a:gd name="connsiteX0" fmla="*/ 118104 w 236208"/>
                <a:gd name="connsiteY0" fmla="*/ 0 h 486562"/>
                <a:gd name="connsiteX1" fmla="*/ 236208 w 236208"/>
                <a:gd name="connsiteY1" fmla="*/ 118104 h 486562"/>
                <a:gd name="connsiteX2" fmla="*/ 236207 w 236208"/>
                <a:gd name="connsiteY2" fmla="*/ 486562 h 486562"/>
                <a:gd name="connsiteX3" fmla="*/ 236207 w 236208"/>
                <a:gd name="connsiteY3" fmla="*/ 486562 h 486562"/>
                <a:gd name="connsiteX4" fmla="*/ 0 w 236208"/>
                <a:gd name="connsiteY4" fmla="*/ 486562 h 486562"/>
                <a:gd name="connsiteX5" fmla="*/ 0 w 236208"/>
                <a:gd name="connsiteY5" fmla="*/ 486562 h 486562"/>
                <a:gd name="connsiteX6" fmla="*/ 0 w 236208"/>
                <a:gd name="connsiteY6" fmla="*/ 118104 h 486562"/>
                <a:gd name="connsiteX0" fmla="*/ 236208 w 236208"/>
                <a:gd name="connsiteY0" fmla="*/ 0 h 368458"/>
                <a:gd name="connsiteX1" fmla="*/ 236207 w 236208"/>
                <a:gd name="connsiteY1" fmla="*/ 368458 h 368458"/>
                <a:gd name="connsiteX2" fmla="*/ 236207 w 236208"/>
                <a:gd name="connsiteY2" fmla="*/ 368458 h 368458"/>
                <a:gd name="connsiteX3" fmla="*/ 0 w 236208"/>
                <a:gd name="connsiteY3" fmla="*/ 368458 h 368458"/>
                <a:gd name="connsiteX4" fmla="*/ 0 w 236208"/>
                <a:gd name="connsiteY4" fmla="*/ 368458 h 368458"/>
                <a:gd name="connsiteX5" fmla="*/ 0 w 236208"/>
                <a:gd name="connsiteY5" fmla="*/ 0 h 368458"/>
                <a:gd name="connsiteX0" fmla="*/ 283354 w 283354"/>
                <a:gd name="connsiteY0" fmla="*/ 0 h 658070"/>
                <a:gd name="connsiteX1" fmla="*/ 283353 w 283354"/>
                <a:gd name="connsiteY1" fmla="*/ 368458 h 658070"/>
                <a:gd name="connsiteX2" fmla="*/ 283353 w 283354"/>
                <a:gd name="connsiteY2" fmla="*/ 368458 h 658070"/>
                <a:gd name="connsiteX3" fmla="*/ 47146 w 283354"/>
                <a:gd name="connsiteY3" fmla="*/ 368458 h 658070"/>
                <a:gd name="connsiteX4" fmla="*/ 0 w 283354"/>
                <a:gd name="connsiteY4" fmla="*/ 658070 h 658070"/>
                <a:gd name="connsiteX5" fmla="*/ 47146 w 283354"/>
                <a:gd name="connsiteY5" fmla="*/ 0 h 658070"/>
                <a:gd name="connsiteX0" fmla="*/ 283354 w 283354"/>
                <a:gd name="connsiteY0" fmla="*/ 0 h 710269"/>
                <a:gd name="connsiteX1" fmla="*/ 283353 w 283354"/>
                <a:gd name="connsiteY1" fmla="*/ 368458 h 710269"/>
                <a:gd name="connsiteX2" fmla="*/ 283353 w 283354"/>
                <a:gd name="connsiteY2" fmla="*/ 368458 h 710269"/>
                <a:gd name="connsiteX3" fmla="*/ 166696 w 283354"/>
                <a:gd name="connsiteY3" fmla="*/ 710269 h 710269"/>
                <a:gd name="connsiteX4" fmla="*/ 0 w 283354"/>
                <a:gd name="connsiteY4" fmla="*/ 658070 h 710269"/>
                <a:gd name="connsiteX5" fmla="*/ 47146 w 283354"/>
                <a:gd name="connsiteY5" fmla="*/ 0 h 710269"/>
                <a:gd name="connsiteX0" fmla="*/ 287759 w 287759"/>
                <a:gd name="connsiteY0" fmla="*/ 0 h 710269"/>
                <a:gd name="connsiteX1" fmla="*/ 287758 w 287759"/>
                <a:gd name="connsiteY1" fmla="*/ 368458 h 710269"/>
                <a:gd name="connsiteX2" fmla="*/ 287758 w 287759"/>
                <a:gd name="connsiteY2" fmla="*/ 368458 h 710269"/>
                <a:gd name="connsiteX3" fmla="*/ 171101 w 287759"/>
                <a:gd name="connsiteY3" fmla="*/ 710269 h 710269"/>
                <a:gd name="connsiteX4" fmla="*/ 4405 w 287759"/>
                <a:gd name="connsiteY4" fmla="*/ 658070 h 710269"/>
                <a:gd name="connsiteX5" fmla="*/ 76572 w 287759"/>
                <a:gd name="connsiteY5" fmla="*/ 364399 h 710269"/>
                <a:gd name="connsiteX6" fmla="*/ 51551 w 287759"/>
                <a:gd name="connsiteY6" fmla="*/ 0 h 710269"/>
                <a:gd name="connsiteX0" fmla="*/ 283354 w 283354"/>
                <a:gd name="connsiteY0" fmla="*/ 0 h 710269"/>
                <a:gd name="connsiteX1" fmla="*/ 283353 w 283354"/>
                <a:gd name="connsiteY1" fmla="*/ 368458 h 710269"/>
                <a:gd name="connsiteX2" fmla="*/ 283353 w 283354"/>
                <a:gd name="connsiteY2" fmla="*/ 368458 h 710269"/>
                <a:gd name="connsiteX3" fmla="*/ 166696 w 283354"/>
                <a:gd name="connsiteY3" fmla="*/ 710269 h 710269"/>
                <a:gd name="connsiteX4" fmla="*/ 0 w 283354"/>
                <a:gd name="connsiteY4" fmla="*/ 658070 h 710269"/>
                <a:gd name="connsiteX5" fmla="*/ 72167 w 283354"/>
                <a:gd name="connsiteY5" fmla="*/ 364399 h 710269"/>
                <a:gd name="connsiteX6" fmla="*/ 47146 w 283354"/>
                <a:gd name="connsiteY6" fmla="*/ 0 h 710269"/>
                <a:gd name="connsiteX0" fmla="*/ 274934 w 274934"/>
                <a:gd name="connsiteY0" fmla="*/ 0 h 710269"/>
                <a:gd name="connsiteX1" fmla="*/ 274933 w 274934"/>
                <a:gd name="connsiteY1" fmla="*/ 368458 h 710269"/>
                <a:gd name="connsiteX2" fmla="*/ 274933 w 274934"/>
                <a:gd name="connsiteY2" fmla="*/ 368458 h 710269"/>
                <a:gd name="connsiteX3" fmla="*/ 158276 w 274934"/>
                <a:gd name="connsiteY3" fmla="*/ 710269 h 710269"/>
                <a:gd name="connsiteX4" fmla="*/ 0 w 274934"/>
                <a:gd name="connsiteY4" fmla="*/ 659753 h 710269"/>
                <a:gd name="connsiteX5" fmla="*/ 63747 w 274934"/>
                <a:gd name="connsiteY5" fmla="*/ 364399 h 710269"/>
                <a:gd name="connsiteX6" fmla="*/ 38726 w 274934"/>
                <a:gd name="connsiteY6" fmla="*/ 0 h 71026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274934" h="710269">
                  <a:moveTo>
                    <a:pt x="274934" y="0"/>
                  </a:moveTo>
                  <a:cubicBezTo>
                    <a:pt x="274934" y="122819"/>
                    <a:pt x="274933" y="245639"/>
                    <a:pt x="274933" y="368458"/>
                  </a:cubicBezTo>
                  <a:lnTo>
                    <a:pt x="274933" y="368458"/>
                  </a:lnTo>
                  <a:lnTo>
                    <a:pt x="158276" y="710269"/>
                  </a:lnTo>
                  <a:lnTo>
                    <a:pt x="0" y="659753"/>
                  </a:lnTo>
                  <a:lnTo>
                    <a:pt x="63747" y="364399"/>
                  </a:lnTo>
                  <a:cubicBezTo>
                    <a:pt x="71605" y="254721"/>
                    <a:pt x="33635" y="59330"/>
                    <a:pt x="38726" y="0"/>
                  </a:cubicBezTo>
                </a:path>
              </a:pathLst>
            </a:custGeom>
            <a:solidFill>
              <a:srgbClr val="00B0F0"/>
            </a:solidFill>
            <a:ln w="1905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4572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grpSp>
          <p:nvGrpSpPr>
            <p:cNvPr id="445" name="グループ化 444">
              <a:extLst>
                <a:ext uri="{FF2B5EF4-FFF2-40B4-BE49-F238E27FC236}">
                  <a16:creationId xmlns:a16="http://schemas.microsoft.com/office/drawing/2014/main" id="{950CD205-3CFC-41A7-96FC-2CFEA6EF4D98}"/>
                </a:ext>
              </a:extLst>
            </p:cNvPr>
            <p:cNvGrpSpPr/>
            <p:nvPr/>
          </p:nvGrpSpPr>
          <p:grpSpPr>
            <a:xfrm>
              <a:off x="4587582" y="2982437"/>
              <a:ext cx="1291268" cy="1350492"/>
              <a:chOff x="7300815" y="5983565"/>
              <a:chExt cx="1291268" cy="1350492"/>
            </a:xfrm>
          </p:grpSpPr>
          <p:sp>
            <p:nvSpPr>
              <p:cNvPr id="447" name="フリーフォーム: 図形 446">
                <a:extLst>
                  <a:ext uri="{FF2B5EF4-FFF2-40B4-BE49-F238E27FC236}">
                    <a16:creationId xmlns:a16="http://schemas.microsoft.com/office/drawing/2014/main" id="{F2D81377-F043-4A9B-A04C-69333352F8A1}"/>
                  </a:ext>
                </a:extLst>
              </p:cNvPr>
              <p:cNvSpPr/>
              <p:nvPr/>
            </p:nvSpPr>
            <p:spPr>
              <a:xfrm rot="20952697">
                <a:off x="7306672" y="5983565"/>
                <a:ext cx="1190404" cy="1040505"/>
              </a:xfrm>
              <a:custGeom>
                <a:avLst/>
                <a:gdLst>
                  <a:gd name="connsiteX0" fmla="*/ 518797 w 1301563"/>
                  <a:gd name="connsiteY0" fmla="*/ 0 h 1095292"/>
                  <a:gd name="connsiteX1" fmla="*/ 720737 w 1301563"/>
                  <a:gd name="connsiteY1" fmla="*/ 40494 h 1095292"/>
                  <a:gd name="connsiteX2" fmla="*/ 768335 w 1301563"/>
                  <a:gd name="connsiteY2" fmla="*/ 66155 h 1095292"/>
                  <a:gd name="connsiteX3" fmla="*/ 782766 w 1301563"/>
                  <a:gd name="connsiteY3" fmla="*/ 64710 h 1095292"/>
                  <a:gd name="connsiteX4" fmla="*/ 1301563 w 1301563"/>
                  <a:gd name="connsiteY4" fmla="*/ 580001 h 1095292"/>
                  <a:gd name="connsiteX5" fmla="*/ 782766 w 1301563"/>
                  <a:gd name="connsiteY5" fmla="*/ 1095292 h 1095292"/>
                  <a:gd name="connsiteX6" fmla="*/ 580827 w 1301563"/>
                  <a:gd name="connsiteY6" fmla="*/ 1054798 h 1095292"/>
                  <a:gd name="connsiteX7" fmla="*/ 533229 w 1301563"/>
                  <a:gd name="connsiteY7" fmla="*/ 1029137 h 1095292"/>
                  <a:gd name="connsiteX8" fmla="*/ 518797 w 1301563"/>
                  <a:gd name="connsiteY8" fmla="*/ 1030582 h 1095292"/>
                  <a:gd name="connsiteX9" fmla="*/ 0 w 1301563"/>
                  <a:gd name="connsiteY9" fmla="*/ 515291 h 1095292"/>
                  <a:gd name="connsiteX10" fmla="*/ 518797 w 1301563"/>
                  <a:gd name="connsiteY10" fmla="*/ 0 h 109529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</a:cxnLst>
                <a:rect l="l" t="t" r="r" b="b"/>
                <a:pathLst>
                  <a:path w="1301563" h="1095292">
                    <a:moveTo>
                      <a:pt x="518797" y="0"/>
                    </a:moveTo>
                    <a:cubicBezTo>
                      <a:pt x="590428" y="0"/>
                      <a:pt x="658669" y="14419"/>
                      <a:pt x="720737" y="40494"/>
                    </a:cubicBezTo>
                    <a:lnTo>
                      <a:pt x="768335" y="66155"/>
                    </a:lnTo>
                    <a:lnTo>
                      <a:pt x="782766" y="64710"/>
                    </a:lnTo>
                    <a:cubicBezTo>
                      <a:pt x="1069290" y="64710"/>
                      <a:pt x="1301563" y="295414"/>
                      <a:pt x="1301563" y="580001"/>
                    </a:cubicBezTo>
                    <a:cubicBezTo>
                      <a:pt x="1301563" y="864588"/>
                      <a:pt x="1069290" y="1095292"/>
                      <a:pt x="782766" y="1095292"/>
                    </a:cubicBezTo>
                    <a:cubicBezTo>
                      <a:pt x="711135" y="1095292"/>
                      <a:pt x="642895" y="1080873"/>
                      <a:pt x="580827" y="1054798"/>
                    </a:cubicBezTo>
                    <a:lnTo>
                      <a:pt x="533229" y="1029137"/>
                    </a:lnTo>
                    <a:lnTo>
                      <a:pt x="518797" y="1030582"/>
                    </a:lnTo>
                    <a:cubicBezTo>
                      <a:pt x="232273" y="1030582"/>
                      <a:pt x="0" y="799878"/>
                      <a:pt x="0" y="515291"/>
                    </a:cubicBezTo>
                    <a:cubicBezTo>
                      <a:pt x="0" y="230704"/>
                      <a:pt x="232273" y="0"/>
                      <a:pt x="518797" y="0"/>
                    </a:cubicBezTo>
                    <a:close/>
                  </a:path>
                </a:pathLst>
              </a:custGeom>
              <a:solidFill>
                <a:sysClr val="windowText" lastClr="000000"/>
              </a:soli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448" name="楕円 1">
                <a:extLst>
                  <a:ext uri="{FF2B5EF4-FFF2-40B4-BE49-F238E27FC236}">
                    <a16:creationId xmlns:a16="http://schemas.microsoft.com/office/drawing/2014/main" id="{809DDC45-64A6-4616-AF8A-E70DB4A5D393}"/>
                  </a:ext>
                </a:extLst>
              </p:cNvPr>
              <p:cNvSpPr/>
              <p:nvPr/>
            </p:nvSpPr>
            <p:spPr>
              <a:xfrm rot="20952697">
                <a:off x="7300815" y="6810884"/>
                <a:ext cx="187375" cy="239746"/>
              </a:xfrm>
              <a:custGeom>
                <a:avLst/>
                <a:gdLst>
                  <a:gd name="connsiteX0" fmla="*/ 0 w 377825"/>
                  <a:gd name="connsiteY0" fmla="*/ 40997 h 81993"/>
                  <a:gd name="connsiteX1" fmla="*/ 188913 w 377825"/>
                  <a:gd name="connsiteY1" fmla="*/ 0 h 81993"/>
                  <a:gd name="connsiteX2" fmla="*/ 377826 w 377825"/>
                  <a:gd name="connsiteY2" fmla="*/ 40997 h 81993"/>
                  <a:gd name="connsiteX3" fmla="*/ 188913 w 377825"/>
                  <a:gd name="connsiteY3" fmla="*/ 81994 h 81993"/>
                  <a:gd name="connsiteX4" fmla="*/ 0 w 377825"/>
                  <a:gd name="connsiteY4" fmla="*/ 40997 h 81993"/>
                  <a:gd name="connsiteX0" fmla="*/ 1292 w 379118"/>
                  <a:gd name="connsiteY0" fmla="*/ 250547 h 291974"/>
                  <a:gd name="connsiteX1" fmla="*/ 272755 w 379118"/>
                  <a:gd name="connsiteY1" fmla="*/ 0 h 291974"/>
                  <a:gd name="connsiteX2" fmla="*/ 379118 w 379118"/>
                  <a:gd name="connsiteY2" fmla="*/ 250547 h 291974"/>
                  <a:gd name="connsiteX3" fmla="*/ 190205 w 379118"/>
                  <a:gd name="connsiteY3" fmla="*/ 291544 h 291974"/>
                  <a:gd name="connsiteX4" fmla="*/ 1292 w 379118"/>
                  <a:gd name="connsiteY4" fmla="*/ 250547 h 291974"/>
                  <a:gd name="connsiteX0" fmla="*/ 1685 w 300136"/>
                  <a:gd name="connsiteY0" fmla="*/ 187583 h 294330"/>
                  <a:gd name="connsiteX1" fmla="*/ 193773 w 300136"/>
                  <a:gd name="connsiteY1" fmla="*/ 536 h 294330"/>
                  <a:gd name="connsiteX2" fmla="*/ 300136 w 300136"/>
                  <a:gd name="connsiteY2" fmla="*/ 251083 h 294330"/>
                  <a:gd name="connsiteX3" fmla="*/ 111223 w 300136"/>
                  <a:gd name="connsiteY3" fmla="*/ 292080 h 294330"/>
                  <a:gd name="connsiteX4" fmla="*/ 1685 w 300136"/>
                  <a:gd name="connsiteY4" fmla="*/ 187583 h 294330"/>
                  <a:gd name="connsiteX0" fmla="*/ 862 w 299313"/>
                  <a:gd name="connsiteY0" fmla="*/ 187563 h 265078"/>
                  <a:gd name="connsiteX1" fmla="*/ 192950 w 299313"/>
                  <a:gd name="connsiteY1" fmla="*/ 516 h 265078"/>
                  <a:gd name="connsiteX2" fmla="*/ 299313 w 299313"/>
                  <a:gd name="connsiteY2" fmla="*/ 251063 h 265078"/>
                  <a:gd name="connsiteX3" fmla="*/ 129450 w 299313"/>
                  <a:gd name="connsiteY3" fmla="*/ 253960 h 265078"/>
                  <a:gd name="connsiteX4" fmla="*/ 862 w 299313"/>
                  <a:gd name="connsiteY4" fmla="*/ 187563 h 265078"/>
                  <a:gd name="connsiteX0" fmla="*/ 862 w 299313"/>
                  <a:gd name="connsiteY0" fmla="*/ 187563 h 265078"/>
                  <a:gd name="connsiteX1" fmla="*/ 192950 w 299313"/>
                  <a:gd name="connsiteY1" fmla="*/ 516 h 265078"/>
                  <a:gd name="connsiteX2" fmla="*/ 299313 w 299313"/>
                  <a:gd name="connsiteY2" fmla="*/ 251063 h 265078"/>
                  <a:gd name="connsiteX3" fmla="*/ 129450 w 299313"/>
                  <a:gd name="connsiteY3" fmla="*/ 253960 h 265078"/>
                  <a:gd name="connsiteX4" fmla="*/ 862 w 299313"/>
                  <a:gd name="connsiteY4" fmla="*/ 187563 h 265078"/>
                  <a:gd name="connsiteX0" fmla="*/ 862 w 299313"/>
                  <a:gd name="connsiteY0" fmla="*/ 187563 h 265078"/>
                  <a:gd name="connsiteX1" fmla="*/ 192950 w 299313"/>
                  <a:gd name="connsiteY1" fmla="*/ 516 h 265078"/>
                  <a:gd name="connsiteX2" fmla="*/ 299313 w 299313"/>
                  <a:gd name="connsiteY2" fmla="*/ 251063 h 265078"/>
                  <a:gd name="connsiteX3" fmla="*/ 129450 w 299313"/>
                  <a:gd name="connsiteY3" fmla="*/ 253960 h 265078"/>
                  <a:gd name="connsiteX4" fmla="*/ 862 w 299313"/>
                  <a:gd name="connsiteY4" fmla="*/ 187563 h 265078"/>
                  <a:gd name="connsiteX0" fmla="*/ 732 w 197787"/>
                  <a:gd name="connsiteY0" fmla="*/ 187607 h 263128"/>
                  <a:gd name="connsiteX1" fmla="*/ 192820 w 197787"/>
                  <a:gd name="connsiteY1" fmla="*/ 560 h 263128"/>
                  <a:gd name="connsiteX2" fmla="*/ 129320 w 197787"/>
                  <a:gd name="connsiteY2" fmla="*/ 254004 h 263128"/>
                  <a:gd name="connsiteX3" fmla="*/ 732 w 197787"/>
                  <a:gd name="connsiteY3" fmla="*/ 187607 h 263128"/>
                  <a:gd name="connsiteX0" fmla="*/ 83 w 233281"/>
                  <a:gd name="connsiteY0" fmla="*/ 187152 h 229950"/>
                  <a:gd name="connsiteX1" fmla="*/ 192171 w 233281"/>
                  <a:gd name="connsiteY1" fmla="*/ 105 h 229950"/>
                  <a:gd name="connsiteX2" fmla="*/ 217571 w 233281"/>
                  <a:gd name="connsiteY2" fmla="*/ 215449 h 229950"/>
                  <a:gd name="connsiteX3" fmla="*/ 83 w 233281"/>
                  <a:gd name="connsiteY3" fmla="*/ 187152 h 229950"/>
                  <a:gd name="connsiteX0" fmla="*/ 1595 w 234793"/>
                  <a:gd name="connsiteY0" fmla="*/ 187171 h 236717"/>
                  <a:gd name="connsiteX1" fmla="*/ 193683 w 234793"/>
                  <a:gd name="connsiteY1" fmla="*/ 124 h 236717"/>
                  <a:gd name="connsiteX2" fmla="*/ 219083 w 234793"/>
                  <a:gd name="connsiteY2" fmla="*/ 215468 h 236717"/>
                  <a:gd name="connsiteX3" fmla="*/ 1595 w 234793"/>
                  <a:gd name="connsiteY3" fmla="*/ 187171 h 236717"/>
                  <a:gd name="connsiteX0" fmla="*/ 1824 w 203273"/>
                  <a:gd name="connsiteY0" fmla="*/ 206110 h 246667"/>
                  <a:gd name="connsiteX1" fmla="*/ 165337 w 203273"/>
                  <a:gd name="connsiteY1" fmla="*/ 13 h 246667"/>
                  <a:gd name="connsiteX2" fmla="*/ 190737 w 203273"/>
                  <a:gd name="connsiteY2" fmla="*/ 215357 h 246667"/>
                  <a:gd name="connsiteX3" fmla="*/ 1824 w 203273"/>
                  <a:gd name="connsiteY3" fmla="*/ 206110 h 246667"/>
                  <a:gd name="connsiteX0" fmla="*/ 0 w 201449"/>
                  <a:gd name="connsiteY0" fmla="*/ 206110 h 246667"/>
                  <a:gd name="connsiteX1" fmla="*/ 163513 w 201449"/>
                  <a:gd name="connsiteY1" fmla="*/ 13 h 246667"/>
                  <a:gd name="connsiteX2" fmla="*/ 188913 w 201449"/>
                  <a:gd name="connsiteY2" fmla="*/ 215357 h 246667"/>
                  <a:gd name="connsiteX3" fmla="*/ 0 w 201449"/>
                  <a:gd name="connsiteY3" fmla="*/ 206110 h 246667"/>
                  <a:gd name="connsiteX0" fmla="*/ 0 w 187375"/>
                  <a:gd name="connsiteY0" fmla="*/ 193478 h 239746"/>
                  <a:gd name="connsiteX1" fmla="*/ 150813 w 187375"/>
                  <a:gd name="connsiteY1" fmla="*/ 81 h 239746"/>
                  <a:gd name="connsiteX2" fmla="*/ 176213 w 187375"/>
                  <a:gd name="connsiteY2" fmla="*/ 215425 h 239746"/>
                  <a:gd name="connsiteX3" fmla="*/ 0 w 187375"/>
                  <a:gd name="connsiteY3" fmla="*/ 193478 h 23974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187375" h="239746">
                    <a:moveTo>
                      <a:pt x="0" y="193478"/>
                    </a:moveTo>
                    <a:cubicBezTo>
                      <a:pt x="59267" y="116312"/>
                      <a:pt x="121444" y="-3577"/>
                      <a:pt x="150813" y="81"/>
                    </a:cubicBezTo>
                    <a:cubicBezTo>
                      <a:pt x="180182" y="3739"/>
                      <a:pt x="201348" y="183192"/>
                      <a:pt x="176213" y="215425"/>
                    </a:cubicBezTo>
                    <a:cubicBezTo>
                      <a:pt x="151078" y="247658"/>
                      <a:pt x="20108" y="254769"/>
                      <a:pt x="0" y="193478"/>
                    </a:cubicBezTo>
                    <a:close/>
                  </a:path>
                </a:pathLst>
              </a:custGeom>
              <a:solidFill>
                <a:srgbClr val="ED7D31">
                  <a:lumMod val="40000"/>
                  <a:lumOff val="60000"/>
                </a:srgbClr>
              </a:soli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449" name="四角形: 角を丸くする 448">
                <a:extLst>
                  <a:ext uri="{FF2B5EF4-FFF2-40B4-BE49-F238E27FC236}">
                    <a16:creationId xmlns:a16="http://schemas.microsoft.com/office/drawing/2014/main" id="{D8A987AA-33CE-497E-9502-9567E9508A4F}"/>
                  </a:ext>
                </a:extLst>
              </p:cNvPr>
              <p:cNvSpPr/>
              <p:nvPr/>
            </p:nvSpPr>
            <p:spPr>
              <a:xfrm rot="20952697">
                <a:off x="7340208" y="6098318"/>
                <a:ext cx="1112808" cy="1204554"/>
              </a:xfrm>
              <a:prstGeom prst="roundRect">
                <a:avLst>
                  <a:gd name="adj" fmla="val 48479"/>
                </a:avLst>
              </a:prstGeom>
              <a:solidFill>
                <a:srgbClr val="ED7D31">
                  <a:lumMod val="40000"/>
                  <a:lumOff val="60000"/>
                </a:srgbClr>
              </a:soli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450" name="楕円 14">
                <a:extLst>
                  <a:ext uri="{FF2B5EF4-FFF2-40B4-BE49-F238E27FC236}">
                    <a16:creationId xmlns:a16="http://schemas.microsoft.com/office/drawing/2014/main" id="{4FB92A9B-4E64-4DC9-8117-690B6912EAC2}"/>
                  </a:ext>
                </a:extLst>
              </p:cNvPr>
              <p:cNvSpPr/>
              <p:nvPr/>
            </p:nvSpPr>
            <p:spPr>
              <a:xfrm rot="20052697">
                <a:off x="7541072" y="7019376"/>
                <a:ext cx="155112" cy="143074"/>
              </a:xfrm>
              <a:custGeom>
                <a:avLst/>
                <a:gdLst>
                  <a:gd name="connsiteX0" fmla="*/ 0 w 1157287"/>
                  <a:gd name="connsiteY0" fmla="*/ 148586 h 297172"/>
                  <a:gd name="connsiteX1" fmla="*/ 578644 w 1157287"/>
                  <a:gd name="connsiteY1" fmla="*/ 0 h 297172"/>
                  <a:gd name="connsiteX2" fmla="*/ 1157288 w 1157287"/>
                  <a:gd name="connsiteY2" fmla="*/ 148586 h 297172"/>
                  <a:gd name="connsiteX3" fmla="*/ 578644 w 1157287"/>
                  <a:gd name="connsiteY3" fmla="*/ 297172 h 297172"/>
                  <a:gd name="connsiteX4" fmla="*/ 0 w 1157287"/>
                  <a:gd name="connsiteY4" fmla="*/ 148586 h 297172"/>
                  <a:gd name="connsiteX0" fmla="*/ 0 w 1157288"/>
                  <a:gd name="connsiteY0" fmla="*/ 148586 h 297172"/>
                  <a:gd name="connsiteX1" fmla="*/ 578644 w 1157288"/>
                  <a:gd name="connsiteY1" fmla="*/ 0 h 297172"/>
                  <a:gd name="connsiteX2" fmla="*/ 1157288 w 1157288"/>
                  <a:gd name="connsiteY2" fmla="*/ 148586 h 297172"/>
                  <a:gd name="connsiteX3" fmla="*/ 578644 w 1157288"/>
                  <a:gd name="connsiteY3" fmla="*/ 297172 h 297172"/>
                  <a:gd name="connsiteX4" fmla="*/ 0 w 1157288"/>
                  <a:gd name="connsiteY4" fmla="*/ 148586 h 297172"/>
                  <a:gd name="connsiteX0" fmla="*/ 0 w 1157288"/>
                  <a:gd name="connsiteY0" fmla="*/ 148586 h 297172"/>
                  <a:gd name="connsiteX1" fmla="*/ 578644 w 1157288"/>
                  <a:gd name="connsiteY1" fmla="*/ 0 h 297172"/>
                  <a:gd name="connsiteX2" fmla="*/ 1157288 w 1157288"/>
                  <a:gd name="connsiteY2" fmla="*/ 148586 h 297172"/>
                  <a:gd name="connsiteX3" fmla="*/ 578644 w 1157288"/>
                  <a:gd name="connsiteY3" fmla="*/ 297172 h 297172"/>
                  <a:gd name="connsiteX4" fmla="*/ 0 w 1157288"/>
                  <a:gd name="connsiteY4" fmla="*/ 148586 h 297172"/>
                  <a:gd name="connsiteX0" fmla="*/ 0 w 1157288"/>
                  <a:gd name="connsiteY0" fmla="*/ 148586 h 297172"/>
                  <a:gd name="connsiteX1" fmla="*/ 578644 w 1157288"/>
                  <a:gd name="connsiteY1" fmla="*/ 0 h 297172"/>
                  <a:gd name="connsiteX2" fmla="*/ 1157288 w 1157288"/>
                  <a:gd name="connsiteY2" fmla="*/ 148586 h 297172"/>
                  <a:gd name="connsiteX3" fmla="*/ 578644 w 1157288"/>
                  <a:gd name="connsiteY3" fmla="*/ 297172 h 297172"/>
                  <a:gd name="connsiteX4" fmla="*/ 0 w 1157288"/>
                  <a:gd name="connsiteY4" fmla="*/ 148586 h 297172"/>
                  <a:gd name="connsiteX0" fmla="*/ 0 w 1157288"/>
                  <a:gd name="connsiteY0" fmla="*/ 148586 h 759134"/>
                  <a:gd name="connsiteX1" fmla="*/ 578644 w 1157288"/>
                  <a:gd name="connsiteY1" fmla="*/ 0 h 759134"/>
                  <a:gd name="connsiteX2" fmla="*/ 1157288 w 1157288"/>
                  <a:gd name="connsiteY2" fmla="*/ 148586 h 759134"/>
                  <a:gd name="connsiteX3" fmla="*/ 588169 w 1157288"/>
                  <a:gd name="connsiteY3" fmla="*/ 759134 h 759134"/>
                  <a:gd name="connsiteX4" fmla="*/ 0 w 1157288"/>
                  <a:gd name="connsiteY4" fmla="*/ 148586 h 759134"/>
                  <a:gd name="connsiteX0" fmla="*/ 0 w 1157288"/>
                  <a:gd name="connsiteY0" fmla="*/ 99450 h 709998"/>
                  <a:gd name="connsiteX1" fmla="*/ 567787 w 1157288"/>
                  <a:gd name="connsiteY1" fmla="*/ 0 h 709998"/>
                  <a:gd name="connsiteX2" fmla="*/ 1157288 w 1157288"/>
                  <a:gd name="connsiteY2" fmla="*/ 99450 h 709998"/>
                  <a:gd name="connsiteX3" fmla="*/ 588169 w 1157288"/>
                  <a:gd name="connsiteY3" fmla="*/ 709998 h 709998"/>
                  <a:gd name="connsiteX4" fmla="*/ 0 w 1157288"/>
                  <a:gd name="connsiteY4" fmla="*/ 99450 h 70999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1157288" h="709998">
                    <a:moveTo>
                      <a:pt x="0" y="99450"/>
                    </a:moveTo>
                    <a:cubicBezTo>
                      <a:pt x="0" y="17388"/>
                      <a:pt x="248211" y="0"/>
                      <a:pt x="567787" y="0"/>
                    </a:cubicBezTo>
                    <a:cubicBezTo>
                      <a:pt x="887363" y="0"/>
                      <a:pt x="1157288" y="17388"/>
                      <a:pt x="1157288" y="99450"/>
                    </a:cubicBezTo>
                    <a:cubicBezTo>
                      <a:pt x="1157288" y="181512"/>
                      <a:pt x="907745" y="709998"/>
                      <a:pt x="588169" y="709998"/>
                    </a:cubicBezTo>
                    <a:cubicBezTo>
                      <a:pt x="268593" y="709998"/>
                      <a:pt x="0" y="181512"/>
                      <a:pt x="0" y="99450"/>
                    </a:cubicBezTo>
                    <a:close/>
                  </a:path>
                </a:pathLst>
              </a:custGeom>
              <a:solidFill>
                <a:srgbClr val="FF0000"/>
              </a:soli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451" name="フリーフォーム: 図形 450">
                <a:extLst>
                  <a:ext uri="{FF2B5EF4-FFF2-40B4-BE49-F238E27FC236}">
                    <a16:creationId xmlns:a16="http://schemas.microsoft.com/office/drawing/2014/main" id="{ADFF1E7F-4D26-484B-8B14-E9FF5B63B341}"/>
                  </a:ext>
                </a:extLst>
              </p:cNvPr>
              <p:cNvSpPr/>
              <p:nvPr/>
            </p:nvSpPr>
            <p:spPr>
              <a:xfrm rot="20052697">
                <a:off x="7573059" y="7027908"/>
                <a:ext cx="126041" cy="131418"/>
              </a:xfrm>
              <a:custGeom>
                <a:avLst/>
                <a:gdLst>
                  <a:gd name="connsiteX0" fmla="*/ 397621 w 412439"/>
                  <a:gd name="connsiteY0" fmla="*/ 0 h 505684"/>
                  <a:gd name="connsiteX1" fmla="*/ 407079 w 412439"/>
                  <a:gd name="connsiteY1" fmla="*/ 10682 h 505684"/>
                  <a:gd name="connsiteX2" fmla="*/ 412439 w 412439"/>
                  <a:gd name="connsiteY2" fmla="*/ 32265 h 505684"/>
                  <a:gd name="connsiteX3" fmla="*/ 162833 w 412439"/>
                  <a:gd name="connsiteY3" fmla="*/ 505684 h 505684"/>
                  <a:gd name="connsiteX4" fmla="*/ 19619 w 412439"/>
                  <a:gd name="connsiteY4" fmla="*/ 372669 h 505684"/>
                  <a:gd name="connsiteX5" fmla="*/ 0 w 412439"/>
                  <a:gd name="connsiteY5" fmla="*/ 331804 h 505684"/>
                  <a:gd name="connsiteX6" fmla="*/ 21714 w 412439"/>
                  <a:gd name="connsiteY6" fmla="*/ 289326 h 505684"/>
                  <a:gd name="connsiteX7" fmla="*/ 133409 w 412439"/>
                  <a:gd name="connsiteY7" fmla="*/ 151244 h 505684"/>
                  <a:gd name="connsiteX8" fmla="*/ 351028 w 412439"/>
                  <a:gd name="connsiteY8" fmla="*/ 12954 h 50568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412439" h="505684">
                    <a:moveTo>
                      <a:pt x="397621" y="0"/>
                    </a:moveTo>
                    <a:lnTo>
                      <a:pt x="407079" y="10682"/>
                    </a:lnTo>
                    <a:cubicBezTo>
                      <a:pt x="410589" y="17141"/>
                      <a:pt x="412439" y="24311"/>
                      <a:pt x="412439" y="32265"/>
                    </a:cubicBezTo>
                    <a:cubicBezTo>
                      <a:pt x="412439" y="95896"/>
                      <a:pt x="302994" y="505684"/>
                      <a:pt x="162833" y="505684"/>
                    </a:cubicBezTo>
                    <a:cubicBezTo>
                      <a:pt x="110273" y="505684"/>
                      <a:pt x="60857" y="448058"/>
                      <a:pt x="19619" y="372669"/>
                    </a:cubicBezTo>
                    <a:lnTo>
                      <a:pt x="0" y="331804"/>
                    </a:lnTo>
                    <a:lnTo>
                      <a:pt x="21714" y="289326"/>
                    </a:lnTo>
                    <a:cubicBezTo>
                      <a:pt x="50713" y="241286"/>
                      <a:pt x="88170" y="194323"/>
                      <a:pt x="133409" y="151244"/>
                    </a:cubicBezTo>
                    <a:cubicBezTo>
                      <a:pt x="201267" y="86626"/>
                      <a:pt x="276999" y="39924"/>
                      <a:pt x="351028" y="12954"/>
                    </a:cubicBezTo>
                    <a:close/>
                  </a:path>
                </a:pathLst>
              </a:custGeom>
              <a:solidFill>
                <a:srgbClr val="FF99CC"/>
              </a:soli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452" name="月 451">
                <a:extLst>
                  <a:ext uri="{FF2B5EF4-FFF2-40B4-BE49-F238E27FC236}">
                    <a16:creationId xmlns:a16="http://schemas.microsoft.com/office/drawing/2014/main" id="{D42616AB-8857-4D2B-96E4-A92459F60FD0}"/>
                  </a:ext>
                </a:extLst>
              </p:cNvPr>
              <p:cNvSpPr/>
              <p:nvPr/>
            </p:nvSpPr>
            <p:spPr>
              <a:xfrm rot="3600000">
                <a:off x="7464151" y="6451505"/>
                <a:ext cx="45719" cy="229300"/>
              </a:xfrm>
              <a:prstGeom prst="moon">
                <a:avLst>
                  <a:gd name="adj" fmla="val 55057"/>
                </a:avLst>
              </a:prstGeom>
              <a:solidFill>
                <a:sysClr val="windowText" lastClr="000000"/>
              </a:solidFill>
              <a:ln w="1905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453" name="フリーフォーム: 図形 452">
                <a:extLst>
                  <a:ext uri="{FF2B5EF4-FFF2-40B4-BE49-F238E27FC236}">
                    <a16:creationId xmlns:a16="http://schemas.microsoft.com/office/drawing/2014/main" id="{DEB9F405-F7C9-490A-B002-D84BB9FE8D1F}"/>
                  </a:ext>
                </a:extLst>
              </p:cNvPr>
              <p:cNvSpPr/>
              <p:nvPr/>
            </p:nvSpPr>
            <p:spPr>
              <a:xfrm rot="14527645">
                <a:off x="7483835" y="6579581"/>
                <a:ext cx="86690" cy="241892"/>
              </a:xfrm>
              <a:custGeom>
                <a:avLst/>
                <a:gdLst>
                  <a:gd name="connsiteX0" fmla="*/ 45719 w 86690"/>
                  <a:gd name="connsiteY0" fmla="*/ 229300 h 241892"/>
                  <a:gd name="connsiteX1" fmla="*/ 0 w 86690"/>
                  <a:gd name="connsiteY1" fmla="*/ 114650 h 241892"/>
                  <a:gd name="connsiteX2" fmla="*/ 45719 w 86690"/>
                  <a:gd name="connsiteY2" fmla="*/ 0 h 241892"/>
                  <a:gd name="connsiteX3" fmla="*/ 25172 w 86690"/>
                  <a:gd name="connsiteY3" fmla="*/ 114650 h 241892"/>
                  <a:gd name="connsiteX4" fmla="*/ 45719 w 86690"/>
                  <a:gd name="connsiteY4" fmla="*/ 229300 h 241892"/>
                  <a:gd name="connsiteX5" fmla="*/ 86690 w 86690"/>
                  <a:gd name="connsiteY5" fmla="*/ 241892 h 241892"/>
                  <a:gd name="connsiteX6" fmla="*/ 40971 w 86690"/>
                  <a:gd name="connsiteY6" fmla="*/ 127242 h 241892"/>
                  <a:gd name="connsiteX7" fmla="*/ 86690 w 86690"/>
                  <a:gd name="connsiteY7" fmla="*/ 12592 h 241892"/>
                  <a:gd name="connsiteX8" fmla="*/ 66143 w 86690"/>
                  <a:gd name="connsiteY8" fmla="*/ 127242 h 241892"/>
                  <a:gd name="connsiteX9" fmla="*/ 86690 w 86690"/>
                  <a:gd name="connsiteY9" fmla="*/ 241892 h 24189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</a:cxnLst>
                <a:rect l="l" t="t" r="r" b="b"/>
                <a:pathLst>
                  <a:path w="86690" h="241892">
                    <a:moveTo>
                      <a:pt x="45719" y="229300"/>
                    </a:moveTo>
                    <a:cubicBezTo>
                      <a:pt x="20469" y="229300"/>
                      <a:pt x="0" y="177969"/>
                      <a:pt x="0" y="114650"/>
                    </a:cubicBezTo>
                    <a:cubicBezTo>
                      <a:pt x="0" y="51331"/>
                      <a:pt x="20469" y="0"/>
                      <a:pt x="45719" y="0"/>
                    </a:cubicBezTo>
                    <a:cubicBezTo>
                      <a:pt x="32650" y="29096"/>
                      <a:pt x="25172" y="70825"/>
                      <a:pt x="25172" y="114650"/>
                    </a:cubicBezTo>
                    <a:cubicBezTo>
                      <a:pt x="25172" y="158475"/>
                      <a:pt x="32651" y="200204"/>
                      <a:pt x="45719" y="229300"/>
                    </a:cubicBezTo>
                    <a:close/>
                    <a:moveTo>
                      <a:pt x="86690" y="241892"/>
                    </a:moveTo>
                    <a:cubicBezTo>
                      <a:pt x="61440" y="241892"/>
                      <a:pt x="40971" y="190561"/>
                      <a:pt x="40971" y="127242"/>
                    </a:cubicBezTo>
                    <a:cubicBezTo>
                      <a:pt x="40971" y="63923"/>
                      <a:pt x="61440" y="12592"/>
                      <a:pt x="86690" y="12592"/>
                    </a:cubicBezTo>
                    <a:cubicBezTo>
                      <a:pt x="73621" y="41688"/>
                      <a:pt x="66143" y="83417"/>
                      <a:pt x="66143" y="127242"/>
                    </a:cubicBezTo>
                    <a:cubicBezTo>
                      <a:pt x="66143" y="171067"/>
                      <a:pt x="73622" y="212796"/>
                      <a:pt x="86690" y="241892"/>
                    </a:cubicBezTo>
                    <a:close/>
                  </a:path>
                </a:pathLst>
              </a:custGeom>
              <a:solidFill>
                <a:sysClr val="windowText" lastClr="000000"/>
              </a:solidFill>
              <a:ln w="1905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454" name="楕円 453">
                <a:extLst>
                  <a:ext uri="{FF2B5EF4-FFF2-40B4-BE49-F238E27FC236}">
                    <a16:creationId xmlns:a16="http://schemas.microsoft.com/office/drawing/2014/main" id="{A7AB55CD-6206-4EB0-AE7D-C96077452433}"/>
                  </a:ext>
                </a:extLst>
              </p:cNvPr>
              <p:cNvSpPr/>
              <p:nvPr/>
            </p:nvSpPr>
            <p:spPr>
              <a:xfrm rot="20952697">
                <a:off x="7403343" y="6628372"/>
                <a:ext cx="184756" cy="275006"/>
              </a:xfrm>
              <a:prstGeom prst="ellipse">
                <a:avLst/>
              </a:prstGeom>
              <a:solidFill>
                <a:sysClr val="window" lastClr="FFFFFF"/>
              </a:soli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455" name="楕円 454">
                <a:extLst>
                  <a:ext uri="{FF2B5EF4-FFF2-40B4-BE49-F238E27FC236}">
                    <a16:creationId xmlns:a16="http://schemas.microsoft.com/office/drawing/2014/main" id="{081A2D3C-9A30-460C-95DC-E1DC193A7B26}"/>
                  </a:ext>
                </a:extLst>
              </p:cNvPr>
              <p:cNvSpPr/>
              <p:nvPr/>
            </p:nvSpPr>
            <p:spPr>
              <a:xfrm rot="20952697">
                <a:off x="7409259" y="6705799"/>
                <a:ext cx="101128" cy="141656"/>
              </a:xfrm>
              <a:prstGeom prst="ellipse">
                <a:avLst/>
              </a:prstGeom>
              <a:solidFill>
                <a:sysClr val="windowText" lastClr="000000"/>
              </a:soli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456" name="フリーフォーム: 図形 455">
                <a:extLst>
                  <a:ext uri="{FF2B5EF4-FFF2-40B4-BE49-F238E27FC236}">
                    <a16:creationId xmlns:a16="http://schemas.microsoft.com/office/drawing/2014/main" id="{3477CF2B-70B1-4C4B-9DF4-301D10565B8E}"/>
                  </a:ext>
                </a:extLst>
              </p:cNvPr>
              <p:cNvSpPr/>
              <p:nvPr/>
            </p:nvSpPr>
            <p:spPr>
              <a:xfrm rot="8879878">
                <a:off x="7889468" y="6175577"/>
                <a:ext cx="702615" cy="1158480"/>
              </a:xfrm>
              <a:custGeom>
                <a:avLst/>
                <a:gdLst>
                  <a:gd name="connsiteX0" fmla="*/ 537547 w 537547"/>
                  <a:gd name="connsiteY0" fmla="*/ 1159848 h 1159848"/>
                  <a:gd name="connsiteX1" fmla="*/ 444695 w 537547"/>
                  <a:gd name="connsiteY1" fmla="*/ 1060806 h 1159848"/>
                  <a:gd name="connsiteX2" fmla="*/ 438340 w 537547"/>
                  <a:gd name="connsiteY2" fmla="*/ 1042497 h 1159848"/>
                  <a:gd name="connsiteX3" fmla="*/ 444678 w 537547"/>
                  <a:gd name="connsiteY3" fmla="*/ 1159848 h 1159848"/>
                  <a:gd name="connsiteX4" fmla="*/ 351826 w 537547"/>
                  <a:gd name="connsiteY4" fmla="*/ 1060806 h 1159848"/>
                  <a:gd name="connsiteX5" fmla="*/ 345471 w 537547"/>
                  <a:gd name="connsiteY5" fmla="*/ 1042497 h 1159848"/>
                  <a:gd name="connsiteX6" fmla="*/ 351809 w 537547"/>
                  <a:gd name="connsiteY6" fmla="*/ 1159848 h 1159848"/>
                  <a:gd name="connsiteX7" fmla="*/ 287166 w 537547"/>
                  <a:gd name="connsiteY7" fmla="*/ 1114275 h 1159848"/>
                  <a:gd name="connsiteX8" fmla="*/ 252008 w 537547"/>
                  <a:gd name="connsiteY8" fmla="*/ 1031498 h 1159848"/>
                  <a:gd name="connsiteX9" fmla="*/ 258940 w 537547"/>
                  <a:gd name="connsiteY9" fmla="*/ 1159848 h 1159848"/>
                  <a:gd name="connsiteX10" fmla="*/ 194297 w 537547"/>
                  <a:gd name="connsiteY10" fmla="*/ 1114275 h 1159848"/>
                  <a:gd name="connsiteX11" fmla="*/ 159140 w 537547"/>
                  <a:gd name="connsiteY11" fmla="*/ 1031501 h 1159848"/>
                  <a:gd name="connsiteX12" fmla="*/ 166072 w 537547"/>
                  <a:gd name="connsiteY12" fmla="*/ 1159848 h 1159848"/>
                  <a:gd name="connsiteX13" fmla="*/ 0 w 537547"/>
                  <a:gd name="connsiteY13" fmla="*/ 579924 h 1159848"/>
                  <a:gd name="connsiteX14" fmla="*/ 166072 w 537547"/>
                  <a:gd name="connsiteY14" fmla="*/ 0 h 1159848"/>
                  <a:gd name="connsiteX15" fmla="*/ 159140 w 537547"/>
                  <a:gd name="connsiteY15" fmla="*/ 128347 h 1159848"/>
                  <a:gd name="connsiteX16" fmla="*/ 194297 w 537547"/>
                  <a:gd name="connsiteY16" fmla="*/ 45573 h 1159848"/>
                  <a:gd name="connsiteX17" fmla="*/ 258940 w 537547"/>
                  <a:gd name="connsiteY17" fmla="*/ 0 h 1159848"/>
                  <a:gd name="connsiteX18" fmla="*/ 252008 w 537547"/>
                  <a:gd name="connsiteY18" fmla="*/ 128350 h 1159848"/>
                  <a:gd name="connsiteX19" fmla="*/ 287166 w 537547"/>
                  <a:gd name="connsiteY19" fmla="*/ 45573 h 1159848"/>
                  <a:gd name="connsiteX20" fmla="*/ 351809 w 537547"/>
                  <a:gd name="connsiteY20" fmla="*/ 0 h 1159848"/>
                  <a:gd name="connsiteX21" fmla="*/ 345471 w 537547"/>
                  <a:gd name="connsiteY21" fmla="*/ 117352 h 1159848"/>
                  <a:gd name="connsiteX22" fmla="*/ 351826 w 537547"/>
                  <a:gd name="connsiteY22" fmla="*/ 99042 h 1159848"/>
                  <a:gd name="connsiteX23" fmla="*/ 444678 w 537547"/>
                  <a:gd name="connsiteY23" fmla="*/ 0 h 1159848"/>
                  <a:gd name="connsiteX24" fmla="*/ 438340 w 537547"/>
                  <a:gd name="connsiteY24" fmla="*/ 117352 h 1159848"/>
                  <a:gd name="connsiteX25" fmla="*/ 444695 w 537547"/>
                  <a:gd name="connsiteY25" fmla="*/ 99042 h 1159848"/>
                  <a:gd name="connsiteX26" fmla="*/ 537547 w 537547"/>
                  <a:gd name="connsiteY26" fmla="*/ 0 h 1159848"/>
                  <a:gd name="connsiteX27" fmla="*/ 537547 w 537547"/>
                  <a:gd name="connsiteY27" fmla="*/ 1159848 h 115984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</a:cxnLst>
                <a:rect l="l" t="t" r="r" b="b"/>
                <a:pathLst>
                  <a:path w="537547" h="1159848">
                    <a:moveTo>
                      <a:pt x="537547" y="1159848"/>
                    </a:moveTo>
                    <a:cubicBezTo>
                      <a:pt x="503152" y="1159848"/>
                      <a:pt x="471200" y="1123336"/>
                      <a:pt x="444695" y="1060806"/>
                    </a:cubicBezTo>
                    <a:lnTo>
                      <a:pt x="438340" y="1042497"/>
                    </a:lnTo>
                    <a:lnTo>
                      <a:pt x="444678" y="1159848"/>
                    </a:lnTo>
                    <a:cubicBezTo>
                      <a:pt x="410283" y="1159848"/>
                      <a:pt x="378331" y="1123336"/>
                      <a:pt x="351826" y="1060806"/>
                    </a:cubicBezTo>
                    <a:lnTo>
                      <a:pt x="345471" y="1042497"/>
                    </a:lnTo>
                    <a:lnTo>
                      <a:pt x="351809" y="1159848"/>
                    </a:lnTo>
                    <a:cubicBezTo>
                      <a:pt x="328879" y="1159848"/>
                      <a:pt x="307035" y="1143620"/>
                      <a:pt x="287166" y="1114275"/>
                    </a:cubicBezTo>
                    <a:lnTo>
                      <a:pt x="252008" y="1031498"/>
                    </a:lnTo>
                    <a:lnTo>
                      <a:pt x="258940" y="1159848"/>
                    </a:lnTo>
                    <a:cubicBezTo>
                      <a:pt x="236010" y="1159848"/>
                      <a:pt x="214166" y="1143620"/>
                      <a:pt x="194297" y="1114275"/>
                    </a:cubicBezTo>
                    <a:lnTo>
                      <a:pt x="159140" y="1031501"/>
                    </a:lnTo>
                    <a:lnTo>
                      <a:pt x="166072" y="1159848"/>
                    </a:lnTo>
                    <a:cubicBezTo>
                      <a:pt x="74353" y="1159848"/>
                      <a:pt x="0" y="900207"/>
                      <a:pt x="0" y="579924"/>
                    </a:cubicBezTo>
                    <a:cubicBezTo>
                      <a:pt x="0" y="259641"/>
                      <a:pt x="74353" y="0"/>
                      <a:pt x="166072" y="0"/>
                    </a:cubicBezTo>
                    <a:lnTo>
                      <a:pt x="159140" y="128347"/>
                    </a:lnTo>
                    <a:lnTo>
                      <a:pt x="194297" y="45573"/>
                    </a:lnTo>
                    <a:cubicBezTo>
                      <a:pt x="214166" y="16228"/>
                      <a:pt x="236010" y="0"/>
                      <a:pt x="258940" y="0"/>
                    </a:cubicBezTo>
                    <a:lnTo>
                      <a:pt x="252008" y="128350"/>
                    </a:lnTo>
                    <a:lnTo>
                      <a:pt x="287166" y="45573"/>
                    </a:lnTo>
                    <a:cubicBezTo>
                      <a:pt x="307035" y="16228"/>
                      <a:pt x="328879" y="0"/>
                      <a:pt x="351809" y="0"/>
                    </a:cubicBezTo>
                    <a:lnTo>
                      <a:pt x="345471" y="117352"/>
                    </a:lnTo>
                    <a:lnTo>
                      <a:pt x="351826" y="99042"/>
                    </a:lnTo>
                    <a:cubicBezTo>
                      <a:pt x="378331" y="36512"/>
                      <a:pt x="410283" y="0"/>
                      <a:pt x="444678" y="0"/>
                    </a:cubicBezTo>
                    <a:lnTo>
                      <a:pt x="438340" y="117352"/>
                    </a:lnTo>
                    <a:lnTo>
                      <a:pt x="444695" y="99042"/>
                    </a:lnTo>
                    <a:cubicBezTo>
                      <a:pt x="471200" y="36512"/>
                      <a:pt x="503152" y="0"/>
                      <a:pt x="537547" y="0"/>
                    </a:cubicBezTo>
                    <a:cubicBezTo>
                      <a:pt x="509868" y="380575"/>
                      <a:pt x="509868" y="779273"/>
                      <a:pt x="537547" y="1159848"/>
                    </a:cubicBezTo>
                    <a:close/>
                  </a:path>
                </a:pathLst>
              </a:custGeom>
              <a:solidFill>
                <a:sysClr val="windowText" lastClr="000000"/>
              </a:soli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457" name="フリーフォーム: 図形 456">
                <a:extLst>
                  <a:ext uri="{FF2B5EF4-FFF2-40B4-BE49-F238E27FC236}">
                    <a16:creationId xmlns:a16="http://schemas.microsoft.com/office/drawing/2014/main" id="{812DAEAF-B15F-4AA1-894F-74711F7869E5}"/>
                  </a:ext>
                </a:extLst>
              </p:cNvPr>
              <p:cNvSpPr/>
              <p:nvPr/>
            </p:nvSpPr>
            <p:spPr>
              <a:xfrm rot="1152697">
                <a:off x="7485862" y="6057314"/>
                <a:ext cx="962196" cy="702171"/>
              </a:xfrm>
              <a:custGeom>
                <a:avLst/>
                <a:gdLst>
                  <a:gd name="connsiteX0" fmla="*/ 533007 w 1066015"/>
                  <a:gd name="connsiteY0" fmla="*/ 0 h 494004"/>
                  <a:gd name="connsiteX1" fmla="*/ 1045686 w 1066015"/>
                  <a:gd name="connsiteY1" fmla="*/ 207093 h 494004"/>
                  <a:gd name="connsiteX2" fmla="*/ 1066015 w 1066015"/>
                  <a:gd name="connsiteY2" fmla="*/ 247002 h 494004"/>
                  <a:gd name="connsiteX3" fmla="*/ 1045686 w 1066015"/>
                  <a:gd name="connsiteY3" fmla="*/ 286911 h 494004"/>
                  <a:gd name="connsiteX4" fmla="*/ 533007 w 1066015"/>
                  <a:gd name="connsiteY4" fmla="*/ 494004 h 494004"/>
                  <a:gd name="connsiteX5" fmla="*/ 20328 w 1066015"/>
                  <a:gd name="connsiteY5" fmla="*/ 286911 h 494004"/>
                  <a:gd name="connsiteX6" fmla="*/ 0 w 1066015"/>
                  <a:gd name="connsiteY6" fmla="*/ 247002 h 494004"/>
                  <a:gd name="connsiteX7" fmla="*/ 20328 w 1066015"/>
                  <a:gd name="connsiteY7" fmla="*/ 207093 h 494004"/>
                  <a:gd name="connsiteX8" fmla="*/ 533007 w 1066015"/>
                  <a:gd name="connsiteY8" fmla="*/ 0 h 49400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1066015" h="494004">
                    <a:moveTo>
                      <a:pt x="533007" y="0"/>
                    </a:moveTo>
                    <a:cubicBezTo>
                      <a:pt x="763477" y="0"/>
                      <a:pt x="961219" y="85393"/>
                      <a:pt x="1045686" y="207093"/>
                    </a:cubicBezTo>
                    <a:lnTo>
                      <a:pt x="1066015" y="247002"/>
                    </a:lnTo>
                    <a:lnTo>
                      <a:pt x="1045686" y="286911"/>
                    </a:lnTo>
                    <a:cubicBezTo>
                      <a:pt x="961219" y="408611"/>
                      <a:pt x="763477" y="494004"/>
                      <a:pt x="533007" y="494004"/>
                    </a:cubicBezTo>
                    <a:cubicBezTo>
                      <a:pt x="302538" y="494004"/>
                      <a:pt x="104795" y="408611"/>
                      <a:pt x="20328" y="286911"/>
                    </a:cubicBezTo>
                    <a:lnTo>
                      <a:pt x="0" y="247002"/>
                    </a:lnTo>
                    <a:lnTo>
                      <a:pt x="20328" y="207093"/>
                    </a:lnTo>
                    <a:cubicBezTo>
                      <a:pt x="104795" y="85393"/>
                      <a:pt x="302538" y="0"/>
                      <a:pt x="533007" y="0"/>
                    </a:cubicBezTo>
                    <a:close/>
                  </a:path>
                </a:pathLst>
              </a:custGeom>
              <a:solidFill>
                <a:sysClr val="windowText" lastClr="000000"/>
              </a:soli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</p:grpSp>
        <p:sp>
          <p:nvSpPr>
            <p:cNvPr id="446" name="フリーフォーム: 図形 445">
              <a:extLst>
                <a:ext uri="{FF2B5EF4-FFF2-40B4-BE49-F238E27FC236}">
                  <a16:creationId xmlns:a16="http://schemas.microsoft.com/office/drawing/2014/main" id="{F3028447-3F5B-40CB-9501-C92C0E6A62AC}"/>
                </a:ext>
              </a:extLst>
            </p:cNvPr>
            <p:cNvSpPr/>
            <p:nvPr/>
          </p:nvSpPr>
          <p:spPr>
            <a:xfrm rot="20376193">
              <a:off x="5010629" y="4350468"/>
              <a:ext cx="383877" cy="145517"/>
            </a:xfrm>
            <a:custGeom>
              <a:avLst/>
              <a:gdLst>
                <a:gd name="connsiteX0" fmla="*/ 269911 w 383877"/>
                <a:gd name="connsiteY0" fmla="*/ 6668 h 145517"/>
                <a:gd name="connsiteX1" fmla="*/ 373304 w 383877"/>
                <a:gd name="connsiteY1" fmla="*/ 51820 h 145517"/>
                <a:gd name="connsiteX2" fmla="*/ 383877 w 383877"/>
                <a:gd name="connsiteY2" fmla="*/ 74690 h 145517"/>
                <a:gd name="connsiteX3" fmla="*/ 303073 w 383877"/>
                <a:gd name="connsiteY3" fmla="*/ 81717 h 145517"/>
                <a:gd name="connsiteX4" fmla="*/ 165792 w 383877"/>
                <a:gd name="connsiteY4" fmla="*/ 110818 h 145517"/>
                <a:gd name="connsiteX5" fmla="*/ 59200 w 383877"/>
                <a:gd name="connsiteY5" fmla="*/ 145517 h 145517"/>
                <a:gd name="connsiteX6" fmla="*/ 56905 w 383877"/>
                <a:gd name="connsiteY6" fmla="*/ 144841 h 145517"/>
                <a:gd name="connsiteX7" fmla="*/ 0 w 383877"/>
                <a:gd name="connsiteY7" fmla="*/ 84846 h 145517"/>
                <a:gd name="connsiteX8" fmla="*/ 194286 w 383877"/>
                <a:gd name="connsiteY8" fmla="*/ 0 h 145517"/>
                <a:gd name="connsiteX9" fmla="*/ 269911 w 383877"/>
                <a:gd name="connsiteY9" fmla="*/ 6668 h 145517"/>
                <a:gd name="connsiteX0" fmla="*/ 269911 w 383877"/>
                <a:gd name="connsiteY0" fmla="*/ 6668 h 145517"/>
                <a:gd name="connsiteX1" fmla="*/ 373304 w 383877"/>
                <a:gd name="connsiteY1" fmla="*/ 51820 h 145517"/>
                <a:gd name="connsiteX2" fmla="*/ 383877 w 383877"/>
                <a:gd name="connsiteY2" fmla="*/ 74690 h 145517"/>
                <a:gd name="connsiteX3" fmla="*/ 303073 w 383877"/>
                <a:gd name="connsiteY3" fmla="*/ 81717 h 145517"/>
                <a:gd name="connsiteX4" fmla="*/ 165792 w 383877"/>
                <a:gd name="connsiteY4" fmla="*/ 110818 h 145517"/>
                <a:gd name="connsiteX5" fmla="*/ 59200 w 383877"/>
                <a:gd name="connsiteY5" fmla="*/ 145517 h 145517"/>
                <a:gd name="connsiteX6" fmla="*/ 0 w 383877"/>
                <a:gd name="connsiteY6" fmla="*/ 84846 h 145517"/>
                <a:gd name="connsiteX7" fmla="*/ 194286 w 383877"/>
                <a:gd name="connsiteY7" fmla="*/ 0 h 145517"/>
                <a:gd name="connsiteX8" fmla="*/ 269911 w 383877"/>
                <a:gd name="connsiteY8" fmla="*/ 6668 h 14551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383877" h="145517">
                  <a:moveTo>
                    <a:pt x="269911" y="6668"/>
                  </a:moveTo>
                  <a:cubicBezTo>
                    <a:pt x="316399" y="15255"/>
                    <a:pt x="353641" y="31519"/>
                    <a:pt x="373304" y="51820"/>
                  </a:cubicBezTo>
                  <a:lnTo>
                    <a:pt x="383877" y="74690"/>
                  </a:lnTo>
                  <a:lnTo>
                    <a:pt x="303073" y="81717"/>
                  </a:lnTo>
                  <a:cubicBezTo>
                    <a:pt x="260232" y="88249"/>
                    <a:pt x="213806" y="97953"/>
                    <a:pt x="165792" y="110818"/>
                  </a:cubicBezTo>
                  <a:lnTo>
                    <a:pt x="59200" y="145517"/>
                  </a:lnTo>
                  <a:lnTo>
                    <a:pt x="0" y="84846"/>
                  </a:lnTo>
                  <a:cubicBezTo>
                    <a:pt x="0" y="37987"/>
                    <a:pt x="86985" y="0"/>
                    <a:pt x="194286" y="0"/>
                  </a:cubicBezTo>
                  <a:cubicBezTo>
                    <a:pt x="221111" y="0"/>
                    <a:pt x="246667" y="2374"/>
                    <a:pt x="269911" y="6668"/>
                  </a:cubicBezTo>
                  <a:close/>
                </a:path>
              </a:pathLst>
            </a:custGeom>
            <a:solidFill>
              <a:srgbClr val="0070C0"/>
            </a:solidFill>
            <a:ln w="1905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4572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</p:grpSp>
      <p:grpSp>
        <p:nvGrpSpPr>
          <p:cNvPr id="490" name="グループ化 489">
            <a:extLst>
              <a:ext uri="{FF2B5EF4-FFF2-40B4-BE49-F238E27FC236}">
                <a16:creationId xmlns:a16="http://schemas.microsoft.com/office/drawing/2014/main" id="{82444274-3333-4191-99DA-8A0740B6799A}"/>
              </a:ext>
            </a:extLst>
          </p:cNvPr>
          <p:cNvGrpSpPr/>
          <p:nvPr/>
        </p:nvGrpSpPr>
        <p:grpSpPr>
          <a:xfrm flipH="1">
            <a:off x="448024" y="7337472"/>
            <a:ext cx="2254752" cy="2500481"/>
            <a:chOff x="-120906" y="3041328"/>
            <a:chExt cx="3445981" cy="3821534"/>
          </a:xfrm>
        </p:grpSpPr>
        <p:grpSp>
          <p:nvGrpSpPr>
            <p:cNvPr id="491" name="グループ化 490">
              <a:extLst>
                <a:ext uri="{FF2B5EF4-FFF2-40B4-BE49-F238E27FC236}">
                  <a16:creationId xmlns:a16="http://schemas.microsoft.com/office/drawing/2014/main" id="{24A11FD1-3A59-458C-BD17-EA420C63FEDC}"/>
                </a:ext>
              </a:extLst>
            </p:cNvPr>
            <p:cNvGrpSpPr/>
            <p:nvPr/>
          </p:nvGrpSpPr>
          <p:grpSpPr>
            <a:xfrm>
              <a:off x="72123" y="5861886"/>
              <a:ext cx="2569619" cy="811783"/>
              <a:chOff x="72123" y="5861886"/>
              <a:chExt cx="2569619" cy="811783"/>
            </a:xfrm>
          </p:grpSpPr>
          <p:sp>
            <p:nvSpPr>
              <p:cNvPr id="547" name="星: 32 pt 546">
                <a:extLst>
                  <a:ext uri="{FF2B5EF4-FFF2-40B4-BE49-F238E27FC236}">
                    <a16:creationId xmlns:a16="http://schemas.microsoft.com/office/drawing/2014/main" id="{E3F2CA2A-DD3A-41AA-917C-8DA94214E5F6}"/>
                  </a:ext>
                </a:extLst>
              </p:cNvPr>
              <p:cNvSpPr/>
              <p:nvPr/>
            </p:nvSpPr>
            <p:spPr bwMode="auto">
              <a:xfrm rot="21190986" flipH="1">
                <a:off x="1829959" y="5861886"/>
                <a:ext cx="811783" cy="811783"/>
              </a:xfrm>
              <a:prstGeom prst="star32">
                <a:avLst>
                  <a:gd name="adj" fmla="val 5859"/>
                </a:avLst>
              </a:prstGeom>
              <a:noFill/>
              <a:ln w="19050">
                <a:solidFill>
                  <a:sysClr val="windowText" lastClr="000000">
                    <a:lumMod val="50000"/>
                    <a:lumOff val="50000"/>
                  </a:sysClr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</a:endParaRPr>
              </a:p>
            </p:txBody>
          </p:sp>
          <p:sp>
            <p:nvSpPr>
              <p:cNvPr id="548" name="星: 32 pt 547">
                <a:extLst>
                  <a:ext uri="{FF2B5EF4-FFF2-40B4-BE49-F238E27FC236}">
                    <a16:creationId xmlns:a16="http://schemas.microsoft.com/office/drawing/2014/main" id="{60323D60-112F-4FD6-A2FF-BBECBED7D796}"/>
                  </a:ext>
                </a:extLst>
              </p:cNvPr>
              <p:cNvSpPr/>
              <p:nvPr/>
            </p:nvSpPr>
            <p:spPr bwMode="auto">
              <a:xfrm rot="21190986" flipH="1">
                <a:off x="72123" y="5861886"/>
                <a:ext cx="811783" cy="811783"/>
              </a:xfrm>
              <a:prstGeom prst="star32">
                <a:avLst>
                  <a:gd name="adj" fmla="val 5859"/>
                </a:avLst>
              </a:prstGeom>
              <a:noFill/>
              <a:ln w="19050">
                <a:solidFill>
                  <a:sysClr val="windowText" lastClr="000000">
                    <a:lumMod val="50000"/>
                    <a:lumOff val="50000"/>
                  </a:sysClr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</a:endParaRPr>
              </a:p>
            </p:txBody>
          </p:sp>
        </p:grpSp>
        <p:sp>
          <p:nvSpPr>
            <p:cNvPr id="492" name="フリーフォーム: 図形 491">
              <a:extLst>
                <a:ext uri="{FF2B5EF4-FFF2-40B4-BE49-F238E27FC236}">
                  <a16:creationId xmlns:a16="http://schemas.microsoft.com/office/drawing/2014/main" id="{5C592ECB-CADE-4C4F-AD64-2F363292CA9A}"/>
                </a:ext>
              </a:extLst>
            </p:cNvPr>
            <p:cNvSpPr/>
            <p:nvPr/>
          </p:nvSpPr>
          <p:spPr>
            <a:xfrm rot="19800000">
              <a:off x="1008759" y="4630448"/>
              <a:ext cx="389584" cy="392930"/>
            </a:xfrm>
            <a:custGeom>
              <a:avLst/>
              <a:gdLst>
                <a:gd name="connsiteX0" fmla="*/ 43925 w 509299"/>
                <a:gd name="connsiteY0" fmla="*/ 0 h 446667"/>
                <a:gd name="connsiteX1" fmla="*/ 172250 w 509299"/>
                <a:gd name="connsiteY1" fmla="*/ 0 h 446667"/>
                <a:gd name="connsiteX2" fmla="*/ 216175 w 509299"/>
                <a:gd name="connsiteY2" fmla="*/ 43925 h 446667"/>
                <a:gd name="connsiteX3" fmla="*/ 216175 w 509299"/>
                <a:gd name="connsiteY3" fmla="*/ 87074 h 446667"/>
                <a:gd name="connsiteX4" fmla="*/ 212659 w 509299"/>
                <a:gd name="connsiteY4" fmla="*/ 95563 h 446667"/>
                <a:gd name="connsiteX5" fmla="*/ 486541 w 509299"/>
                <a:gd name="connsiteY5" fmla="*/ 316130 h 446667"/>
                <a:gd name="connsiteX6" fmla="*/ 487617 w 509299"/>
                <a:gd name="connsiteY6" fmla="*/ 419597 h 446667"/>
                <a:gd name="connsiteX7" fmla="*/ 373599 w 509299"/>
                <a:gd name="connsiteY7" fmla="*/ 430099 h 446667"/>
                <a:gd name="connsiteX8" fmla="*/ 119715 w 509299"/>
                <a:gd name="connsiteY8" fmla="*/ 139430 h 446667"/>
                <a:gd name="connsiteX9" fmla="*/ 124473 w 509299"/>
                <a:gd name="connsiteY9" fmla="*/ 134135 h 446667"/>
                <a:gd name="connsiteX10" fmla="*/ 47061 w 509299"/>
                <a:gd name="connsiteY10" fmla="*/ 134135 h 446667"/>
                <a:gd name="connsiteX11" fmla="*/ 0 w 509299"/>
                <a:gd name="connsiteY11" fmla="*/ 87074 h 446667"/>
                <a:gd name="connsiteX12" fmla="*/ 0 w 509299"/>
                <a:gd name="connsiteY12" fmla="*/ 43925 h 446667"/>
                <a:gd name="connsiteX13" fmla="*/ 43925 w 509299"/>
                <a:gd name="connsiteY13" fmla="*/ 0 h 446667"/>
                <a:gd name="connsiteX0" fmla="*/ 43925 w 509299"/>
                <a:gd name="connsiteY0" fmla="*/ 0 h 446667"/>
                <a:gd name="connsiteX1" fmla="*/ 172250 w 509299"/>
                <a:gd name="connsiteY1" fmla="*/ 0 h 446667"/>
                <a:gd name="connsiteX2" fmla="*/ 216175 w 509299"/>
                <a:gd name="connsiteY2" fmla="*/ 43925 h 446667"/>
                <a:gd name="connsiteX3" fmla="*/ 216175 w 509299"/>
                <a:gd name="connsiteY3" fmla="*/ 87074 h 446667"/>
                <a:gd name="connsiteX4" fmla="*/ 212659 w 509299"/>
                <a:gd name="connsiteY4" fmla="*/ 95563 h 446667"/>
                <a:gd name="connsiteX5" fmla="*/ 486541 w 509299"/>
                <a:gd name="connsiteY5" fmla="*/ 316130 h 446667"/>
                <a:gd name="connsiteX6" fmla="*/ 487617 w 509299"/>
                <a:gd name="connsiteY6" fmla="*/ 419597 h 446667"/>
                <a:gd name="connsiteX7" fmla="*/ 373599 w 509299"/>
                <a:gd name="connsiteY7" fmla="*/ 430099 h 446667"/>
                <a:gd name="connsiteX8" fmla="*/ 119715 w 509299"/>
                <a:gd name="connsiteY8" fmla="*/ 139430 h 446667"/>
                <a:gd name="connsiteX9" fmla="*/ 47061 w 509299"/>
                <a:gd name="connsiteY9" fmla="*/ 134135 h 446667"/>
                <a:gd name="connsiteX10" fmla="*/ 0 w 509299"/>
                <a:gd name="connsiteY10" fmla="*/ 87074 h 446667"/>
                <a:gd name="connsiteX11" fmla="*/ 0 w 509299"/>
                <a:gd name="connsiteY11" fmla="*/ 43925 h 446667"/>
                <a:gd name="connsiteX12" fmla="*/ 43925 w 509299"/>
                <a:gd name="connsiteY12" fmla="*/ 0 h 446667"/>
                <a:gd name="connsiteX0" fmla="*/ 43925 w 509299"/>
                <a:gd name="connsiteY0" fmla="*/ 0 h 446667"/>
                <a:gd name="connsiteX1" fmla="*/ 172250 w 509299"/>
                <a:gd name="connsiteY1" fmla="*/ 0 h 446667"/>
                <a:gd name="connsiteX2" fmla="*/ 216175 w 509299"/>
                <a:gd name="connsiteY2" fmla="*/ 43925 h 446667"/>
                <a:gd name="connsiteX3" fmla="*/ 216175 w 509299"/>
                <a:gd name="connsiteY3" fmla="*/ 87074 h 446667"/>
                <a:gd name="connsiteX4" fmla="*/ 212659 w 509299"/>
                <a:gd name="connsiteY4" fmla="*/ 95563 h 446667"/>
                <a:gd name="connsiteX5" fmla="*/ 486541 w 509299"/>
                <a:gd name="connsiteY5" fmla="*/ 316130 h 446667"/>
                <a:gd name="connsiteX6" fmla="*/ 487617 w 509299"/>
                <a:gd name="connsiteY6" fmla="*/ 419597 h 446667"/>
                <a:gd name="connsiteX7" fmla="*/ 373599 w 509299"/>
                <a:gd name="connsiteY7" fmla="*/ 430099 h 446667"/>
                <a:gd name="connsiteX8" fmla="*/ 119715 w 509299"/>
                <a:gd name="connsiteY8" fmla="*/ 139430 h 446667"/>
                <a:gd name="connsiteX9" fmla="*/ 47061 w 509299"/>
                <a:gd name="connsiteY9" fmla="*/ 134135 h 446667"/>
                <a:gd name="connsiteX10" fmla="*/ 0 w 509299"/>
                <a:gd name="connsiteY10" fmla="*/ 87074 h 446667"/>
                <a:gd name="connsiteX11" fmla="*/ 43925 w 509299"/>
                <a:gd name="connsiteY11" fmla="*/ 0 h 446667"/>
                <a:gd name="connsiteX0" fmla="*/ 11548 w 476922"/>
                <a:gd name="connsiteY0" fmla="*/ 0 h 446667"/>
                <a:gd name="connsiteX1" fmla="*/ 139873 w 476922"/>
                <a:gd name="connsiteY1" fmla="*/ 0 h 446667"/>
                <a:gd name="connsiteX2" fmla="*/ 183798 w 476922"/>
                <a:gd name="connsiteY2" fmla="*/ 43925 h 446667"/>
                <a:gd name="connsiteX3" fmla="*/ 183798 w 476922"/>
                <a:gd name="connsiteY3" fmla="*/ 87074 h 446667"/>
                <a:gd name="connsiteX4" fmla="*/ 180282 w 476922"/>
                <a:gd name="connsiteY4" fmla="*/ 95563 h 446667"/>
                <a:gd name="connsiteX5" fmla="*/ 454164 w 476922"/>
                <a:gd name="connsiteY5" fmla="*/ 316130 h 446667"/>
                <a:gd name="connsiteX6" fmla="*/ 455240 w 476922"/>
                <a:gd name="connsiteY6" fmla="*/ 419597 h 446667"/>
                <a:gd name="connsiteX7" fmla="*/ 341222 w 476922"/>
                <a:gd name="connsiteY7" fmla="*/ 430099 h 446667"/>
                <a:gd name="connsiteX8" fmla="*/ 87338 w 476922"/>
                <a:gd name="connsiteY8" fmla="*/ 139430 h 446667"/>
                <a:gd name="connsiteX9" fmla="*/ 14684 w 476922"/>
                <a:gd name="connsiteY9" fmla="*/ 134135 h 446667"/>
                <a:gd name="connsiteX10" fmla="*/ 11548 w 476922"/>
                <a:gd name="connsiteY10" fmla="*/ 0 h 446667"/>
                <a:gd name="connsiteX0" fmla="*/ 0 w 465374"/>
                <a:gd name="connsiteY0" fmla="*/ 0 h 446667"/>
                <a:gd name="connsiteX1" fmla="*/ 128325 w 465374"/>
                <a:gd name="connsiteY1" fmla="*/ 0 h 446667"/>
                <a:gd name="connsiteX2" fmla="*/ 172250 w 465374"/>
                <a:gd name="connsiteY2" fmla="*/ 43925 h 446667"/>
                <a:gd name="connsiteX3" fmla="*/ 172250 w 465374"/>
                <a:gd name="connsiteY3" fmla="*/ 87074 h 446667"/>
                <a:gd name="connsiteX4" fmla="*/ 168734 w 465374"/>
                <a:gd name="connsiteY4" fmla="*/ 95563 h 446667"/>
                <a:gd name="connsiteX5" fmla="*/ 442616 w 465374"/>
                <a:gd name="connsiteY5" fmla="*/ 316130 h 446667"/>
                <a:gd name="connsiteX6" fmla="*/ 443692 w 465374"/>
                <a:gd name="connsiteY6" fmla="*/ 419597 h 446667"/>
                <a:gd name="connsiteX7" fmla="*/ 329674 w 465374"/>
                <a:gd name="connsiteY7" fmla="*/ 430099 h 446667"/>
                <a:gd name="connsiteX8" fmla="*/ 75790 w 465374"/>
                <a:gd name="connsiteY8" fmla="*/ 139430 h 446667"/>
                <a:gd name="connsiteX9" fmla="*/ 0 w 465374"/>
                <a:gd name="connsiteY9" fmla="*/ 0 h 446667"/>
                <a:gd name="connsiteX0" fmla="*/ 0 w 389584"/>
                <a:gd name="connsiteY0" fmla="*/ 139430 h 446667"/>
                <a:gd name="connsiteX1" fmla="*/ 52535 w 389584"/>
                <a:gd name="connsiteY1" fmla="*/ 0 h 446667"/>
                <a:gd name="connsiteX2" fmla="*/ 96460 w 389584"/>
                <a:gd name="connsiteY2" fmla="*/ 43925 h 446667"/>
                <a:gd name="connsiteX3" fmla="*/ 96460 w 389584"/>
                <a:gd name="connsiteY3" fmla="*/ 87074 h 446667"/>
                <a:gd name="connsiteX4" fmla="*/ 92944 w 389584"/>
                <a:gd name="connsiteY4" fmla="*/ 95563 h 446667"/>
                <a:gd name="connsiteX5" fmla="*/ 366826 w 389584"/>
                <a:gd name="connsiteY5" fmla="*/ 316130 h 446667"/>
                <a:gd name="connsiteX6" fmla="*/ 367902 w 389584"/>
                <a:gd name="connsiteY6" fmla="*/ 419597 h 446667"/>
                <a:gd name="connsiteX7" fmla="*/ 253884 w 389584"/>
                <a:gd name="connsiteY7" fmla="*/ 430099 h 446667"/>
                <a:gd name="connsiteX8" fmla="*/ 0 w 389584"/>
                <a:gd name="connsiteY8" fmla="*/ 139430 h 446667"/>
                <a:gd name="connsiteX0" fmla="*/ 0 w 389584"/>
                <a:gd name="connsiteY0" fmla="*/ 95505 h 402742"/>
                <a:gd name="connsiteX1" fmla="*/ 96460 w 389584"/>
                <a:gd name="connsiteY1" fmla="*/ 0 h 402742"/>
                <a:gd name="connsiteX2" fmla="*/ 96460 w 389584"/>
                <a:gd name="connsiteY2" fmla="*/ 43149 h 402742"/>
                <a:gd name="connsiteX3" fmla="*/ 92944 w 389584"/>
                <a:gd name="connsiteY3" fmla="*/ 51638 h 402742"/>
                <a:gd name="connsiteX4" fmla="*/ 366826 w 389584"/>
                <a:gd name="connsiteY4" fmla="*/ 272205 h 402742"/>
                <a:gd name="connsiteX5" fmla="*/ 367902 w 389584"/>
                <a:gd name="connsiteY5" fmla="*/ 375672 h 402742"/>
                <a:gd name="connsiteX6" fmla="*/ 253884 w 389584"/>
                <a:gd name="connsiteY6" fmla="*/ 386174 h 402742"/>
                <a:gd name="connsiteX7" fmla="*/ 0 w 389584"/>
                <a:gd name="connsiteY7" fmla="*/ 95505 h 402742"/>
                <a:gd name="connsiteX0" fmla="*/ 0 w 389584"/>
                <a:gd name="connsiteY0" fmla="*/ 52356 h 359593"/>
                <a:gd name="connsiteX1" fmla="*/ 96460 w 389584"/>
                <a:gd name="connsiteY1" fmla="*/ 0 h 359593"/>
                <a:gd name="connsiteX2" fmla="*/ 92944 w 389584"/>
                <a:gd name="connsiteY2" fmla="*/ 8489 h 359593"/>
                <a:gd name="connsiteX3" fmla="*/ 366826 w 389584"/>
                <a:gd name="connsiteY3" fmla="*/ 229056 h 359593"/>
                <a:gd name="connsiteX4" fmla="*/ 367902 w 389584"/>
                <a:gd name="connsiteY4" fmla="*/ 332523 h 359593"/>
                <a:gd name="connsiteX5" fmla="*/ 253884 w 389584"/>
                <a:gd name="connsiteY5" fmla="*/ 343025 h 359593"/>
                <a:gd name="connsiteX6" fmla="*/ 0 w 389584"/>
                <a:gd name="connsiteY6" fmla="*/ 52356 h 359593"/>
                <a:gd name="connsiteX0" fmla="*/ 0 w 389584"/>
                <a:gd name="connsiteY0" fmla="*/ 52356 h 359593"/>
                <a:gd name="connsiteX1" fmla="*/ 96460 w 389584"/>
                <a:gd name="connsiteY1" fmla="*/ 0 h 359593"/>
                <a:gd name="connsiteX2" fmla="*/ 366826 w 389584"/>
                <a:gd name="connsiteY2" fmla="*/ 229056 h 359593"/>
                <a:gd name="connsiteX3" fmla="*/ 367902 w 389584"/>
                <a:gd name="connsiteY3" fmla="*/ 332523 h 359593"/>
                <a:gd name="connsiteX4" fmla="*/ 253884 w 389584"/>
                <a:gd name="connsiteY4" fmla="*/ 343025 h 359593"/>
                <a:gd name="connsiteX5" fmla="*/ 0 w 389584"/>
                <a:gd name="connsiteY5" fmla="*/ 52356 h 359593"/>
                <a:gd name="connsiteX0" fmla="*/ 0 w 389584"/>
                <a:gd name="connsiteY0" fmla="*/ 85693 h 392930"/>
                <a:gd name="connsiteX1" fmla="*/ 82172 w 389584"/>
                <a:gd name="connsiteY1" fmla="*/ 0 h 392930"/>
                <a:gd name="connsiteX2" fmla="*/ 366826 w 389584"/>
                <a:gd name="connsiteY2" fmla="*/ 262393 h 392930"/>
                <a:gd name="connsiteX3" fmla="*/ 367902 w 389584"/>
                <a:gd name="connsiteY3" fmla="*/ 365860 h 392930"/>
                <a:gd name="connsiteX4" fmla="*/ 253884 w 389584"/>
                <a:gd name="connsiteY4" fmla="*/ 376362 h 392930"/>
                <a:gd name="connsiteX5" fmla="*/ 0 w 389584"/>
                <a:gd name="connsiteY5" fmla="*/ 85693 h 39293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389584" h="392930">
                  <a:moveTo>
                    <a:pt x="0" y="85693"/>
                  </a:moveTo>
                  <a:lnTo>
                    <a:pt x="82172" y="0"/>
                  </a:lnTo>
                  <a:lnTo>
                    <a:pt x="366826" y="262393"/>
                  </a:lnTo>
                  <a:cubicBezTo>
                    <a:pt x="396472" y="289397"/>
                    <a:pt x="397491" y="336135"/>
                    <a:pt x="367902" y="365860"/>
                  </a:cubicBezTo>
                  <a:cubicBezTo>
                    <a:pt x="338312" y="395587"/>
                    <a:pt x="283529" y="403365"/>
                    <a:pt x="253884" y="376362"/>
                  </a:cubicBezTo>
                  <a:lnTo>
                    <a:pt x="0" y="85693"/>
                  </a:lnTo>
                  <a:close/>
                </a:path>
              </a:pathLst>
            </a:custGeom>
            <a:solidFill>
              <a:srgbClr val="ED7D31">
                <a:lumMod val="60000"/>
                <a:lumOff val="40000"/>
              </a:srgbClr>
            </a:solidFill>
            <a:ln w="1905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wrap="square" rtlCol="0" anchor="ctr">
              <a:noAutofit/>
            </a:bodyPr>
            <a:lstStyle/>
            <a:p>
              <a:pPr marL="0" marR="0" lvl="0" indent="0" algn="ctr" defTabSz="4572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grpSp>
          <p:nvGrpSpPr>
            <p:cNvPr id="493" name="グループ化 492">
              <a:extLst>
                <a:ext uri="{FF2B5EF4-FFF2-40B4-BE49-F238E27FC236}">
                  <a16:creationId xmlns:a16="http://schemas.microsoft.com/office/drawing/2014/main" id="{5B67DA70-7908-48BF-99F4-7AE4668695A3}"/>
                </a:ext>
              </a:extLst>
            </p:cNvPr>
            <p:cNvGrpSpPr/>
            <p:nvPr/>
          </p:nvGrpSpPr>
          <p:grpSpPr>
            <a:xfrm rot="900000">
              <a:off x="1463565" y="5265935"/>
              <a:ext cx="482558" cy="913919"/>
              <a:chOff x="1367356" y="1844608"/>
              <a:chExt cx="482558" cy="913919"/>
            </a:xfrm>
          </p:grpSpPr>
          <p:sp>
            <p:nvSpPr>
              <p:cNvPr id="544" name="台形 543">
                <a:extLst>
                  <a:ext uri="{FF2B5EF4-FFF2-40B4-BE49-F238E27FC236}">
                    <a16:creationId xmlns:a16="http://schemas.microsoft.com/office/drawing/2014/main" id="{060C1C36-5697-462F-AB97-5F2C2AA0B17F}"/>
                  </a:ext>
                </a:extLst>
              </p:cNvPr>
              <p:cNvSpPr/>
              <p:nvPr/>
            </p:nvSpPr>
            <p:spPr>
              <a:xfrm rot="10800000">
                <a:off x="1518814" y="2086298"/>
                <a:ext cx="199873" cy="536012"/>
              </a:xfrm>
              <a:prstGeom prst="trapezoid">
                <a:avLst>
                  <a:gd name="adj" fmla="val 18902"/>
                </a:avLst>
              </a:prstGeom>
              <a:solidFill>
                <a:srgbClr val="ED7D31">
                  <a:lumMod val="40000"/>
                  <a:lumOff val="60000"/>
                </a:srgbClr>
              </a:soli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545" name="フリーフォーム: 図形 544">
                <a:extLst>
                  <a:ext uri="{FF2B5EF4-FFF2-40B4-BE49-F238E27FC236}">
                    <a16:creationId xmlns:a16="http://schemas.microsoft.com/office/drawing/2014/main" id="{0F515E1F-579F-419A-9950-93163D773BDB}"/>
                  </a:ext>
                </a:extLst>
              </p:cNvPr>
              <p:cNvSpPr/>
              <p:nvPr/>
            </p:nvSpPr>
            <p:spPr>
              <a:xfrm>
                <a:off x="1367356" y="2586238"/>
                <a:ext cx="343610" cy="172289"/>
              </a:xfrm>
              <a:custGeom>
                <a:avLst/>
                <a:gdLst>
                  <a:gd name="connsiteX0" fmla="*/ 92869 w 415554"/>
                  <a:gd name="connsiteY0" fmla="*/ 0 h 185737"/>
                  <a:gd name="connsiteX1" fmla="*/ 203774 w 415554"/>
                  <a:gd name="connsiteY1" fmla="*/ 0 h 185737"/>
                  <a:gd name="connsiteX2" fmla="*/ 220940 w 415554"/>
                  <a:gd name="connsiteY2" fmla="*/ 0 h 185737"/>
                  <a:gd name="connsiteX3" fmla="*/ 233621 w 415554"/>
                  <a:gd name="connsiteY3" fmla="*/ 10297 h 185737"/>
                  <a:gd name="connsiteX4" fmla="*/ 308980 w 415554"/>
                  <a:gd name="connsiteY4" fmla="*/ 27384 h 185737"/>
                  <a:gd name="connsiteX5" fmla="*/ 384339 w 415554"/>
                  <a:gd name="connsiteY5" fmla="*/ 10297 h 185737"/>
                  <a:gd name="connsiteX6" fmla="*/ 386521 w 415554"/>
                  <a:gd name="connsiteY6" fmla="*/ 8525 h 185737"/>
                  <a:gd name="connsiteX7" fmla="*/ 398771 w 415554"/>
                  <a:gd name="connsiteY7" fmla="*/ 16784 h 185737"/>
                  <a:gd name="connsiteX8" fmla="*/ 415554 w 415554"/>
                  <a:gd name="connsiteY8" fmla="*/ 57302 h 185737"/>
                  <a:gd name="connsiteX9" fmla="*/ 415554 w 415554"/>
                  <a:gd name="connsiteY9" fmla="*/ 162026 h 185737"/>
                  <a:gd name="connsiteX10" fmla="*/ 391843 w 415554"/>
                  <a:gd name="connsiteY10" fmla="*/ 185737 h 185737"/>
                  <a:gd name="connsiteX11" fmla="*/ 345384 w 415554"/>
                  <a:gd name="connsiteY11" fmla="*/ 185737 h 185737"/>
                  <a:gd name="connsiteX12" fmla="*/ 170183 w 415554"/>
                  <a:gd name="connsiteY12" fmla="*/ 185737 h 185737"/>
                  <a:gd name="connsiteX13" fmla="*/ 40379 w 415554"/>
                  <a:gd name="connsiteY13" fmla="*/ 185737 h 185737"/>
                  <a:gd name="connsiteX14" fmla="*/ 0 w 415554"/>
                  <a:gd name="connsiteY14" fmla="*/ 145358 h 185737"/>
                  <a:gd name="connsiteX15" fmla="*/ 0 w 415554"/>
                  <a:gd name="connsiteY15" fmla="*/ 92869 h 185737"/>
                  <a:gd name="connsiteX16" fmla="*/ 92869 w 415554"/>
                  <a:gd name="connsiteY16" fmla="*/ 0 h 185737"/>
                  <a:gd name="connsiteX0" fmla="*/ 92869 w 415554"/>
                  <a:gd name="connsiteY0" fmla="*/ 796 h 186533"/>
                  <a:gd name="connsiteX1" fmla="*/ 93896 w 415554"/>
                  <a:gd name="connsiteY1" fmla="*/ 0 h 186533"/>
                  <a:gd name="connsiteX2" fmla="*/ 203774 w 415554"/>
                  <a:gd name="connsiteY2" fmla="*/ 796 h 186533"/>
                  <a:gd name="connsiteX3" fmla="*/ 220940 w 415554"/>
                  <a:gd name="connsiteY3" fmla="*/ 796 h 186533"/>
                  <a:gd name="connsiteX4" fmla="*/ 233621 w 415554"/>
                  <a:gd name="connsiteY4" fmla="*/ 11093 h 186533"/>
                  <a:gd name="connsiteX5" fmla="*/ 308980 w 415554"/>
                  <a:gd name="connsiteY5" fmla="*/ 28180 h 186533"/>
                  <a:gd name="connsiteX6" fmla="*/ 384339 w 415554"/>
                  <a:gd name="connsiteY6" fmla="*/ 11093 h 186533"/>
                  <a:gd name="connsiteX7" fmla="*/ 386521 w 415554"/>
                  <a:gd name="connsiteY7" fmla="*/ 9321 h 186533"/>
                  <a:gd name="connsiteX8" fmla="*/ 398771 w 415554"/>
                  <a:gd name="connsiteY8" fmla="*/ 17580 h 186533"/>
                  <a:gd name="connsiteX9" fmla="*/ 415554 w 415554"/>
                  <a:gd name="connsiteY9" fmla="*/ 58098 h 186533"/>
                  <a:gd name="connsiteX10" fmla="*/ 415554 w 415554"/>
                  <a:gd name="connsiteY10" fmla="*/ 162822 h 186533"/>
                  <a:gd name="connsiteX11" fmla="*/ 391843 w 415554"/>
                  <a:gd name="connsiteY11" fmla="*/ 186533 h 186533"/>
                  <a:gd name="connsiteX12" fmla="*/ 345384 w 415554"/>
                  <a:gd name="connsiteY12" fmla="*/ 186533 h 186533"/>
                  <a:gd name="connsiteX13" fmla="*/ 170183 w 415554"/>
                  <a:gd name="connsiteY13" fmla="*/ 186533 h 186533"/>
                  <a:gd name="connsiteX14" fmla="*/ 40379 w 415554"/>
                  <a:gd name="connsiteY14" fmla="*/ 186533 h 186533"/>
                  <a:gd name="connsiteX15" fmla="*/ 0 w 415554"/>
                  <a:gd name="connsiteY15" fmla="*/ 146154 h 186533"/>
                  <a:gd name="connsiteX16" fmla="*/ 0 w 415554"/>
                  <a:gd name="connsiteY16" fmla="*/ 93665 h 186533"/>
                  <a:gd name="connsiteX17" fmla="*/ 92869 w 415554"/>
                  <a:gd name="connsiteY17" fmla="*/ 796 h 186533"/>
                  <a:gd name="connsiteX0" fmla="*/ 0 w 415554"/>
                  <a:gd name="connsiteY0" fmla="*/ 93665 h 186533"/>
                  <a:gd name="connsiteX1" fmla="*/ 93896 w 415554"/>
                  <a:gd name="connsiteY1" fmla="*/ 0 h 186533"/>
                  <a:gd name="connsiteX2" fmla="*/ 203774 w 415554"/>
                  <a:gd name="connsiteY2" fmla="*/ 796 h 186533"/>
                  <a:gd name="connsiteX3" fmla="*/ 220940 w 415554"/>
                  <a:gd name="connsiteY3" fmla="*/ 796 h 186533"/>
                  <a:gd name="connsiteX4" fmla="*/ 233621 w 415554"/>
                  <a:gd name="connsiteY4" fmla="*/ 11093 h 186533"/>
                  <a:gd name="connsiteX5" fmla="*/ 308980 w 415554"/>
                  <a:gd name="connsiteY5" fmla="*/ 28180 h 186533"/>
                  <a:gd name="connsiteX6" fmla="*/ 384339 w 415554"/>
                  <a:gd name="connsiteY6" fmla="*/ 11093 h 186533"/>
                  <a:gd name="connsiteX7" fmla="*/ 386521 w 415554"/>
                  <a:gd name="connsiteY7" fmla="*/ 9321 h 186533"/>
                  <a:gd name="connsiteX8" fmla="*/ 398771 w 415554"/>
                  <a:gd name="connsiteY8" fmla="*/ 17580 h 186533"/>
                  <a:gd name="connsiteX9" fmla="*/ 415554 w 415554"/>
                  <a:gd name="connsiteY9" fmla="*/ 58098 h 186533"/>
                  <a:gd name="connsiteX10" fmla="*/ 415554 w 415554"/>
                  <a:gd name="connsiteY10" fmla="*/ 162822 h 186533"/>
                  <a:gd name="connsiteX11" fmla="*/ 391843 w 415554"/>
                  <a:gd name="connsiteY11" fmla="*/ 186533 h 186533"/>
                  <a:gd name="connsiteX12" fmla="*/ 345384 w 415554"/>
                  <a:gd name="connsiteY12" fmla="*/ 186533 h 186533"/>
                  <a:gd name="connsiteX13" fmla="*/ 170183 w 415554"/>
                  <a:gd name="connsiteY13" fmla="*/ 186533 h 186533"/>
                  <a:gd name="connsiteX14" fmla="*/ 40379 w 415554"/>
                  <a:gd name="connsiteY14" fmla="*/ 186533 h 186533"/>
                  <a:gd name="connsiteX15" fmla="*/ 0 w 415554"/>
                  <a:gd name="connsiteY15" fmla="*/ 146154 h 186533"/>
                  <a:gd name="connsiteX16" fmla="*/ 0 w 415554"/>
                  <a:gd name="connsiteY16" fmla="*/ 93665 h 186533"/>
                  <a:gd name="connsiteX0" fmla="*/ 0 w 415554"/>
                  <a:gd name="connsiteY0" fmla="*/ 92869 h 185737"/>
                  <a:gd name="connsiteX1" fmla="*/ 203774 w 415554"/>
                  <a:gd name="connsiteY1" fmla="*/ 0 h 185737"/>
                  <a:gd name="connsiteX2" fmla="*/ 220940 w 415554"/>
                  <a:gd name="connsiteY2" fmla="*/ 0 h 185737"/>
                  <a:gd name="connsiteX3" fmla="*/ 233621 w 415554"/>
                  <a:gd name="connsiteY3" fmla="*/ 10297 h 185737"/>
                  <a:gd name="connsiteX4" fmla="*/ 308980 w 415554"/>
                  <a:gd name="connsiteY4" fmla="*/ 27384 h 185737"/>
                  <a:gd name="connsiteX5" fmla="*/ 384339 w 415554"/>
                  <a:gd name="connsiteY5" fmla="*/ 10297 h 185737"/>
                  <a:gd name="connsiteX6" fmla="*/ 386521 w 415554"/>
                  <a:gd name="connsiteY6" fmla="*/ 8525 h 185737"/>
                  <a:gd name="connsiteX7" fmla="*/ 398771 w 415554"/>
                  <a:gd name="connsiteY7" fmla="*/ 16784 h 185737"/>
                  <a:gd name="connsiteX8" fmla="*/ 415554 w 415554"/>
                  <a:gd name="connsiteY8" fmla="*/ 57302 h 185737"/>
                  <a:gd name="connsiteX9" fmla="*/ 415554 w 415554"/>
                  <a:gd name="connsiteY9" fmla="*/ 162026 h 185737"/>
                  <a:gd name="connsiteX10" fmla="*/ 391843 w 415554"/>
                  <a:gd name="connsiteY10" fmla="*/ 185737 h 185737"/>
                  <a:gd name="connsiteX11" fmla="*/ 345384 w 415554"/>
                  <a:gd name="connsiteY11" fmla="*/ 185737 h 185737"/>
                  <a:gd name="connsiteX12" fmla="*/ 170183 w 415554"/>
                  <a:gd name="connsiteY12" fmla="*/ 185737 h 185737"/>
                  <a:gd name="connsiteX13" fmla="*/ 40379 w 415554"/>
                  <a:gd name="connsiteY13" fmla="*/ 185737 h 185737"/>
                  <a:gd name="connsiteX14" fmla="*/ 0 w 415554"/>
                  <a:gd name="connsiteY14" fmla="*/ 145358 h 185737"/>
                  <a:gd name="connsiteX15" fmla="*/ 0 w 415554"/>
                  <a:gd name="connsiteY15" fmla="*/ 92869 h 185737"/>
                  <a:gd name="connsiteX0" fmla="*/ 0 w 415554"/>
                  <a:gd name="connsiteY0" fmla="*/ 145358 h 185737"/>
                  <a:gd name="connsiteX1" fmla="*/ 203774 w 415554"/>
                  <a:gd name="connsiteY1" fmla="*/ 0 h 185737"/>
                  <a:gd name="connsiteX2" fmla="*/ 220940 w 415554"/>
                  <a:gd name="connsiteY2" fmla="*/ 0 h 185737"/>
                  <a:gd name="connsiteX3" fmla="*/ 233621 w 415554"/>
                  <a:gd name="connsiteY3" fmla="*/ 10297 h 185737"/>
                  <a:gd name="connsiteX4" fmla="*/ 308980 w 415554"/>
                  <a:gd name="connsiteY4" fmla="*/ 27384 h 185737"/>
                  <a:gd name="connsiteX5" fmla="*/ 384339 w 415554"/>
                  <a:gd name="connsiteY5" fmla="*/ 10297 h 185737"/>
                  <a:gd name="connsiteX6" fmla="*/ 386521 w 415554"/>
                  <a:gd name="connsiteY6" fmla="*/ 8525 h 185737"/>
                  <a:gd name="connsiteX7" fmla="*/ 398771 w 415554"/>
                  <a:gd name="connsiteY7" fmla="*/ 16784 h 185737"/>
                  <a:gd name="connsiteX8" fmla="*/ 415554 w 415554"/>
                  <a:gd name="connsiteY8" fmla="*/ 57302 h 185737"/>
                  <a:gd name="connsiteX9" fmla="*/ 415554 w 415554"/>
                  <a:gd name="connsiteY9" fmla="*/ 162026 h 185737"/>
                  <a:gd name="connsiteX10" fmla="*/ 391843 w 415554"/>
                  <a:gd name="connsiteY10" fmla="*/ 185737 h 185737"/>
                  <a:gd name="connsiteX11" fmla="*/ 345384 w 415554"/>
                  <a:gd name="connsiteY11" fmla="*/ 185737 h 185737"/>
                  <a:gd name="connsiteX12" fmla="*/ 170183 w 415554"/>
                  <a:gd name="connsiteY12" fmla="*/ 185737 h 185737"/>
                  <a:gd name="connsiteX13" fmla="*/ 40379 w 415554"/>
                  <a:gd name="connsiteY13" fmla="*/ 185737 h 185737"/>
                  <a:gd name="connsiteX14" fmla="*/ 0 w 415554"/>
                  <a:gd name="connsiteY14" fmla="*/ 145358 h 18573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</a:cxnLst>
                <a:rect l="l" t="t" r="r" b="b"/>
                <a:pathLst>
                  <a:path w="415554" h="185737">
                    <a:moveTo>
                      <a:pt x="0" y="145358"/>
                    </a:moveTo>
                    <a:lnTo>
                      <a:pt x="203774" y="0"/>
                    </a:lnTo>
                    <a:lnTo>
                      <a:pt x="220940" y="0"/>
                    </a:lnTo>
                    <a:lnTo>
                      <a:pt x="233621" y="10297"/>
                    </a:lnTo>
                    <a:cubicBezTo>
                      <a:pt x="252907" y="20854"/>
                      <a:pt x="279551" y="27384"/>
                      <a:pt x="308980" y="27384"/>
                    </a:cubicBezTo>
                    <a:cubicBezTo>
                      <a:pt x="338410" y="27384"/>
                      <a:pt x="365053" y="20854"/>
                      <a:pt x="384339" y="10297"/>
                    </a:cubicBezTo>
                    <a:lnTo>
                      <a:pt x="386521" y="8525"/>
                    </a:lnTo>
                    <a:lnTo>
                      <a:pt x="398771" y="16784"/>
                    </a:lnTo>
                    <a:cubicBezTo>
                      <a:pt x="409140" y="27153"/>
                      <a:pt x="415554" y="41479"/>
                      <a:pt x="415554" y="57302"/>
                    </a:cubicBezTo>
                    <a:lnTo>
                      <a:pt x="415554" y="162026"/>
                    </a:lnTo>
                    <a:cubicBezTo>
                      <a:pt x="415554" y="175121"/>
                      <a:pt x="404938" y="185737"/>
                      <a:pt x="391843" y="185737"/>
                    </a:cubicBezTo>
                    <a:lnTo>
                      <a:pt x="345384" y="185737"/>
                    </a:lnTo>
                    <a:lnTo>
                      <a:pt x="170183" y="185737"/>
                    </a:lnTo>
                    <a:lnTo>
                      <a:pt x="40379" y="185737"/>
                    </a:lnTo>
                    <a:cubicBezTo>
                      <a:pt x="18078" y="185737"/>
                      <a:pt x="0" y="167659"/>
                      <a:pt x="0" y="145358"/>
                    </a:cubicBezTo>
                    <a:close/>
                  </a:path>
                </a:pathLst>
              </a:custGeom>
              <a:solidFill>
                <a:srgbClr val="ED7D31">
                  <a:lumMod val="75000"/>
                </a:srgbClr>
              </a:soli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546" name="台形 545">
                <a:extLst>
                  <a:ext uri="{FF2B5EF4-FFF2-40B4-BE49-F238E27FC236}">
                    <a16:creationId xmlns:a16="http://schemas.microsoft.com/office/drawing/2014/main" id="{EA589FFA-6E5B-4D8E-8838-38DD5CAE0827}"/>
                  </a:ext>
                </a:extLst>
              </p:cNvPr>
              <p:cNvSpPr/>
              <p:nvPr/>
            </p:nvSpPr>
            <p:spPr>
              <a:xfrm rot="1312666">
                <a:off x="1422913" y="1844608"/>
                <a:ext cx="427001" cy="463953"/>
              </a:xfrm>
              <a:prstGeom prst="trapezoid">
                <a:avLst>
                  <a:gd name="adj" fmla="val 13473"/>
                </a:avLst>
              </a:prstGeom>
              <a:solidFill>
                <a:srgbClr val="FF3399"/>
              </a:soli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</p:grpSp>
        <p:sp>
          <p:nvSpPr>
            <p:cNvPr id="494" name="四角形: 上の 2 つの角を丸める 36">
              <a:extLst>
                <a:ext uri="{FF2B5EF4-FFF2-40B4-BE49-F238E27FC236}">
                  <a16:creationId xmlns:a16="http://schemas.microsoft.com/office/drawing/2014/main" id="{8DC9A571-7A36-4E81-9144-7A791CEABB0F}"/>
                </a:ext>
              </a:extLst>
            </p:cNvPr>
            <p:cNvSpPr/>
            <p:nvPr/>
          </p:nvSpPr>
          <p:spPr>
            <a:xfrm rot="2700000">
              <a:off x="1371792" y="4543713"/>
              <a:ext cx="236208" cy="368458"/>
            </a:xfrm>
            <a:custGeom>
              <a:avLst/>
              <a:gdLst>
                <a:gd name="connsiteX0" fmla="*/ 118104 w 236207"/>
                <a:gd name="connsiteY0" fmla="*/ 0 h 486562"/>
                <a:gd name="connsiteX1" fmla="*/ 118104 w 236207"/>
                <a:gd name="connsiteY1" fmla="*/ 0 h 486562"/>
                <a:gd name="connsiteX2" fmla="*/ 236208 w 236207"/>
                <a:gd name="connsiteY2" fmla="*/ 118104 h 486562"/>
                <a:gd name="connsiteX3" fmla="*/ 236207 w 236207"/>
                <a:gd name="connsiteY3" fmla="*/ 486562 h 486562"/>
                <a:gd name="connsiteX4" fmla="*/ 236207 w 236207"/>
                <a:gd name="connsiteY4" fmla="*/ 486562 h 486562"/>
                <a:gd name="connsiteX5" fmla="*/ 0 w 236207"/>
                <a:gd name="connsiteY5" fmla="*/ 486562 h 486562"/>
                <a:gd name="connsiteX6" fmla="*/ 0 w 236207"/>
                <a:gd name="connsiteY6" fmla="*/ 486562 h 486562"/>
                <a:gd name="connsiteX7" fmla="*/ 0 w 236207"/>
                <a:gd name="connsiteY7" fmla="*/ 118104 h 486562"/>
                <a:gd name="connsiteX8" fmla="*/ 118104 w 236207"/>
                <a:gd name="connsiteY8" fmla="*/ 0 h 486562"/>
                <a:gd name="connsiteX0" fmla="*/ 118104 w 236208"/>
                <a:gd name="connsiteY0" fmla="*/ 0 h 486562"/>
                <a:gd name="connsiteX1" fmla="*/ 118104 w 236208"/>
                <a:gd name="connsiteY1" fmla="*/ 0 h 486562"/>
                <a:gd name="connsiteX2" fmla="*/ 236208 w 236208"/>
                <a:gd name="connsiteY2" fmla="*/ 118104 h 486562"/>
                <a:gd name="connsiteX3" fmla="*/ 236207 w 236208"/>
                <a:gd name="connsiteY3" fmla="*/ 486562 h 486562"/>
                <a:gd name="connsiteX4" fmla="*/ 236207 w 236208"/>
                <a:gd name="connsiteY4" fmla="*/ 486562 h 486562"/>
                <a:gd name="connsiteX5" fmla="*/ 0 w 236208"/>
                <a:gd name="connsiteY5" fmla="*/ 486562 h 486562"/>
                <a:gd name="connsiteX6" fmla="*/ 0 w 236208"/>
                <a:gd name="connsiteY6" fmla="*/ 486562 h 486562"/>
                <a:gd name="connsiteX7" fmla="*/ 0 w 236208"/>
                <a:gd name="connsiteY7" fmla="*/ 118104 h 486562"/>
                <a:gd name="connsiteX8" fmla="*/ 209544 w 236208"/>
                <a:gd name="connsiteY8" fmla="*/ 91440 h 486562"/>
                <a:gd name="connsiteX0" fmla="*/ 118104 w 236208"/>
                <a:gd name="connsiteY0" fmla="*/ 0 h 486562"/>
                <a:gd name="connsiteX1" fmla="*/ 118104 w 236208"/>
                <a:gd name="connsiteY1" fmla="*/ 0 h 486562"/>
                <a:gd name="connsiteX2" fmla="*/ 236208 w 236208"/>
                <a:gd name="connsiteY2" fmla="*/ 118104 h 486562"/>
                <a:gd name="connsiteX3" fmla="*/ 236207 w 236208"/>
                <a:gd name="connsiteY3" fmla="*/ 486562 h 486562"/>
                <a:gd name="connsiteX4" fmla="*/ 236207 w 236208"/>
                <a:gd name="connsiteY4" fmla="*/ 486562 h 486562"/>
                <a:gd name="connsiteX5" fmla="*/ 0 w 236208"/>
                <a:gd name="connsiteY5" fmla="*/ 486562 h 486562"/>
                <a:gd name="connsiteX6" fmla="*/ 0 w 236208"/>
                <a:gd name="connsiteY6" fmla="*/ 486562 h 486562"/>
                <a:gd name="connsiteX7" fmla="*/ 0 w 236208"/>
                <a:gd name="connsiteY7" fmla="*/ 118104 h 486562"/>
                <a:gd name="connsiteX0" fmla="*/ 118104 w 236208"/>
                <a:gd name="connsiteY0" fmla="*/ 0 h 486562"/>
                <a:gd name="connsiteX1" fmla="*/ 236208 w 236208"/>
                <a:gd name="connsiteY1" fmla="*/ 118104 h 486562"/>
                <a:gd name="connsiteX2" fmla="*/ 236207 w 236208"/>
                <a:gd name="connsiteY2" fmla="*/ 486562 h 486562"/>
                <a:gd name="connsiteX3" fmla="*/ 236207 w 236208"/>
                <a:gd name="connsiteY3" fmla="*/ 486562 h 486562"/>
                <a:gd name="connsiteX4" fmla="*/ 0 w 236208"/>
                <a:gd name="connsiteY4" fmla="*/ 486562 h 486562"/>
                <a:gd name="connsiteX5" fmla="*/ 0 w 236208"/>
                <a:gd name="connsiteY5" fmla="*/ 486562 h 486562"/>
                <a:gd name="connsiteX6" fmla="*/ 0 w 236208"/>
                <a:gd name="connsiteY6" fmla="*/ 118104 h 486562"/>
                <a:gd name="connsiteX0" fmla="*/ 236208 w 236208"/>
                <a:gd name="connsiteY0" fmla="*/ 0 h 368458"/>
                <a:gd name="connsiteX1" fmla="*/ 236207 w 236208"/>
                <a:gd name="connsiteY1" fmla="*/ 368458 h 368458"/>
                <a:gd name="connsiteX2" fmla="*/ 236207 w 236208"/>
                <a:gd name="connsiteY2" fmla="*/ 368458 h 368458"/>
                <a:gd name="connsiteX3" fmla="*/ 0 w 236208"/>
                <a:gd name="connsiteY3" fmla="*/ 368458 h 368458"/>
                <a:gd name="connsiteX4" fmla="*/ 0 w 236208"/>
                <a:gd name="connsiteY4" fmla="*/ 368458 h 368458"/>
                <a:gd name="connsiteX5" fmla="*/ 0 w 236208"/>
                <a:gd name="connsiteY5" fmla="*/ 0 h 36845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236208" h="368458">
                  <a:moveTo>
                    <a:pt x="236208" y="0"/>
                  </a:moveTo>
                  <a:cubicBezTo>
                    <a:pt x="236208" y="122819"/>
                    <a:pt x="236207" y="245639"/>
                    <a:pt x="236207" y="368458"/>
                  </a:cubicBezTo>
                  <a:lnTo>
                    <a:pt x="236207" y="368458"/>
                  </a:lnTo>
                  <a:lnTo>
                    <a:pt x="0" y="368458"/>
                  </a:lnTo>
                  <a:lnTo>
                    <a:pt x="0" y="368458"/>
                  </a:lnTo>
                  <a:lnTo>
                    <a:pt x="0" y="0"/>
                  </a:lnTo>
                </a:path>
              </a:pathLst>
            </a:custGeom>
            <a:solidFill>
              <a:srgbClr val="FF9933"/>
            </a:solidFill>
            <a:ln w="1905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4572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grpSp>
          <p:nvGrpSpPr>
            <p:cNvPr id="495" name="グループ化 494">
              <a:extLst>
                <a:ext uri="{FF2B5EF4-FFF2-40B4-BE49-F238E27FC236}">
                  <a16:creationId xmlns:a16="http://schemas.microsoft.com/office/drawing/2014/main" id="{D0D9A151-5F10-4CAB-B961-DEEED5410576}"/>
                </a:ext>
              </a:extLst>
            </p:cNvPr>
            <p:cNvGrpSpPr/>
            <p:nvPr/>
          </p:nvGrpSpPr>
          <p:grpSpPr>
            <a:xfrm>
              <a:off x="-120906" y="5044410"/>
              <a:ext cx="2955511" cy="1818452"/>
              <a:chOff x="-120906" y="1221710"/>
              <a:chExt cx="2955511" cy="1818452"/>
            </a:xfrm>
          </p:grpSpPr>
          <p:grpSp>
            <p:nvGrpSpPr>
              <p:cNvPr id="526" name="グループ化 525">
                <a:extLst>
                  <a:ext uri="{FF2B5EF4-FFF2-40B4-BE49-F238E27FC236}">
                    <a16:creationId xmlns:a16="http://schemas.microsoft.com/office/drawing/2014/main" id="{AD141D23-8553-41BF-813B-BF30E7689D8E}"/>
                  </a:ext>
                </a:extLst>
              </p:cNvPr>
              <p:cNvGrpSpPr/>
              <p:nvPr/>
            </p:nvGrpSpPr>
            <p:grpSpPr>
              <a:xfrm flipH="1">
                <a:off x="-120906" y="1221710"/>
                <a:ext cx="2955511" cy="1818452"/>
                <a:chOff x="1481283" y="3596120"/>
                <a:chExt cx="2685187" cy="1652128"/>
              </a:xfrm>
            </p:grpSpPr>
            <p:sp>
              <p:nvSpPr>
                <p:cNvPr id="530" name="星: 32 pt 529">
                  <a:extLst>
                    <a:ext uri="{FF2B5EF4-FFF2-40B4-BE49-F238E27FC236}">
                      <a16:creationId xmlns:a16="http://schemas.microsoft.com/office/drawing/2014/main" id="{7FF75CCF-0047-49E8-AAD7-A62BB4DB947D}"/>
                    </a:ext>
                  </a:extLst>
                </p:cNvPr>
                <p:cNvSpPr/>
                <p:nvPr/>
              </p:nvSpPr>
              <p:spPr bwMode="auto">
                <a:xfrm>
                  <a:off x="1656669" y="4338826"/>
                  <a:ext cx="737534" cy="737534"/>
                </a:xfrm>
                <a:prstGeom prst="star32">
                  <a:avLst>
                    <a:gd name="adj" fmla="val 5859"/>
                  </a:avLst>
                </a:prstGeom>
                <a:noFill/>
                <a:ln w="19050">
                  <a:solidFill>
                    <a:sysClr val="windowText" lastClr="000000">
                      <a:lumMod val="75000"/>
                      <a:lumOff val="25000"/>
                    </a:sysClr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</a:endParaRPr>
                </a:p>
              </p:txBody>
            </p:sp>
            <p:sp>
              <p:nvSpPr>
                <p:cNvPr id="531" name="星: 32 pt 530">
                  <a:extLst>
                    <a:ext uri="{FF2B5EF4-FFF2-40B4-BE49-F238E27FC236}">
                      <a16:creationId xmlns:a16="http://schemas.microsoft.com/office/drawing/2014/main" id="{56666130-A357-42C7-93AB-3FB8717431B7}"/>
                    </a:ext>
                  </a:extLst>
                </p:cNvPr>
                <p:cNvSpPr/>
                <p:nvPr/>
              </p:nvSpPr>
              <p:spPr bwMode="auto">
                <a:xfrm>
                  <a:off x="3253725" y="4338826"/>
                  <a:ext cx="737534" cy="737534"/>
                </a:xfrm>
                <a:prstGeom prst="star32">
                  <a:avLst>
                    <a:gd name="adj" fmla="val 5859"/>
                  </a:avLst>
                </a:prstGeom>
                <a:noFill/>
                <a:ln w="19050">
                  <a:solidFill>
                    <a:sysClr val="windowText" lastClr="000000">
                      <a:lumMod val="75000"/>
                      <a:lumOff val="25000"/>
                    </a:sysClr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</a:endParaRPr>
                </a:p>
              </p:txBody>
            </p:sp>
            <p:sp>
              <p:nvSpPr>
                <p:cNvPr id="532" name="円: 塗りつぶしなし 531">
                  <a:extLst>
                    <a:ext uri="{FF2B5EF4-FFF2-40B4-BE49-F238E27FC236}">
                      <a16:creationId xmlns:a16="http://schemas.microsoft.com/office/drawing/2014/main" id="{F2CB28AF-653F-4960-AACE-6A3D07D1A022}"/>
                    </a:ext>
                  </a:extLst>
                </p:cNvPr>
                <p:cNvSpPr/>
                <p:nvPr/>
              </p:nvSpPr>
              <p:spPr bwMode="auto">
                <a:xfrm>
                  <a:off x="3180909" y="4273550"/>
                  <a:ext cx="876188" cy="876186"/>
                </a:xfrm>
                <a:prstGeom prst="donut">
                  <a:avLst>
                    <a:gd name="adj" fmla="val 8472"/>
                  </a:avLst>
                </a:prstGeom>
                <a:solidFill>
                  <a:sysClr val="window" lastClr="FFFFFF">
                    <a:lumMod val="75000"/>
                  </a:sysClr>
                </a:solidFill>
                <a:ln w="19050">
                  <a:solidFill>
                    <a:sysClr val="windowText" lastClr="000000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</a:endParaRPr>
                </a:p>
              </p:txBody>
            </p:sp>
            <p:sp>
              <p:nvSpPr>
                <p:cNvPr id="533" name="円: 塗りつぶしなし 532">
                  <a:extLst>
                    <a:ext uri="{FF2B5EF4-FFF2-40B4-BE49-F238E27FC236}">
                      <a16:creationId xmlns:a16="http://schemas.microsoft.com/office/drawing/2014/main" id="{6C921B21-F2EE-4F3A-AE9F-474810088028}"/>
                    </a:ext>
                  </a:extLst>
                </p:cNvPr>
                <p:cNvSpPr/>
                <p:nvPr/>
              </p:nvSpPr>
              <p:spPr bwMode="auto">
                <a:xfrm>
                  <a:off x="3113680" y="4206321"/>
                  <a:ext cx="1010646" cy="1010644"/>
                </a:xfrm>
                <a:prstGeom prst="donut">
                  <a:avLst>
                    <a:gd name="adj" fmla="val 8472"/>
                  </a:avLst>
                </a:prstGeom>
                <a:solidFill>
                  <a:sysClr val="windowText" lastClr="000000"/>
                </a:solidFill>
                <a:ln w="19050">
                  <a:solidFill>
                    <a:sysClr val="windowText" lastClr="000000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</a:endParaRPr>
                </a:p>
              </p:txBody>
            </p:sp>
            <p:sp>
              <p:nvSpPr>
                <p:cNvPr id="534" name="アーチ 533">
                  <a:extLst>
                    <a:ext uri="{FF2B5EF4-FFF2-40B4-BE49-F238E27FC236}">
                      <a16:creationId xmlns:a16="http://schemas.microsoft.com/office/drawing/2014/main" id="{2860BE10-F16C-42E3-A9E3-3CE2A2C1D8F5}"/>
                    </a:ext>
                  </a:extLst>
                </p:cNvPr>
                <p:cNvSpPr/>
                <p:nvPr/>
              </p:nvSpPr>
              <p:spPr bwMode="auto">
                <a:xfrm>
                  <a:off x="3078733" y="4166938"/>
                  <a:ext cx="1081312" cy="1081310"/>
                </a:xfrm>
                <a:prstGeom prst="blockArc">
                  <a:avLst>
                    <a:gd name="adj1" fmla="val 11476450"/>
                    <a:gd name="adj2" fmla="val 18485845"/>
                    <a:gd name="adj3" fmla="val 6626"/>
                  </a:avLst>
                </a:prstGeom>
                <a:solidFill>
                  <a:srgbClr val="FF0000"/>
                </a:solidFill>
                <a:ln w="19050">
                  <a:solidFill>
                    <a:sysClr val="windowText" lastClr="000000"/>
                  </a:solidFill>
                  <a:round/>
                  <a:headEnd/>
                  <a:tailEnd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</a:endParaRPr>
                </a:p>
              </p:txBody>
            </p:sp>
            <p:sp>
              <p:nvSpPr>
                <p:cNvPr id="535" name="フリーフォーム: 図形 534">
                  <a:extLst>
                    <a:ext uri="{FF2B5EF4-FFF2-40B4-BE49-F238E27FC236}">
                      <a16:creationId xmlns:a16="http://schemas.microsoft.com/office/drawing/2014/main" id="{14AC9DAE-C411-4FB5-AD05-59FBDC10B805}"/>
                    </a:ext>
                  </a:extLst>
                </p:cNvPr>
                <p:cNvSpPr/>
                <p:nvPr/>
              </p:nvSpPr>
              <p:spPr bwMode="auto">
                <a:xfrm rot="20700000">
                  <a:off x="2639630" y="3600617"/>
                  <a:ext cx="880721" cy="1249379"/>
                </a:xfrm>
                <a:custGeom>
                  <a:avLst/>
                  <a:gdLst>
                    <a:gd name="connsiteX0" fmla="*/ 880721 w 880721"/>
                    <a:gd name="connsiteY0" fmla="*/ 0 h 1249379"/>
                    <a:gd name="connsiteX1" fmla="*/ 880721 w 880721"/>
                    <a:gd name="connsiteY1" fmla="*/ 1249379 h 1249379"/>
                    <a:gd name="connsiteX2" fmla="*/ 787656 w 880721"/>
                    <a:gd name="connsiteY2" fmla="*/ 1249379 h 1249379"/>
                    <a:gd name="connsiteX3" fmla="*/ 787656 w 880721"/>
                    <a:gd name="connsiteY3" fmla="*/ 536412 h 1249379"/>
                    <a:gd name="connsiteX4" fmla="*/ 64849 w 880721"/>
                    <a:gd name="connsiteY4" fmla="*/ 953725 h 1249379"/>
                    <a:gd name="connsiteX5" fmla="*/ 39539 w 880721"/>
                    <a:gd name="connsiteY5" fmla="*/ 946943 h 1249379"/>
                    <a:gd name="connsiteX6" fmla="*/ 2485 w 880721"/>
                    <a:gd name="connsiteY6" fmla="*/ 882764 h 1249379"/>
                    <a:gd name="connsiteX7" fmla="*/ 9266 w 880721"/>
                    <a:gd name="connsiteY7" fmla="*/ 857454 h 1249379"/>
                    <a:gd name="connsiteX8" fmla="*/ 787656 w 880721"/>
                    <a:gd name="connsiteY8" fmla="*/ 408050 h 1249379"/>
                    <a:gd name="connsiteX9" fmla="*/ 787656 w 880721"/>
                    <a:gd name="connsiteY9" fmla="*/ 0 h 1249379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</a:cxnLst>
                  <a:rect l="l" t="t" r="r" b="b"/>
                  <a:pathLst>
                    <a:path w="880721" h="1249379">
                      <a:moveTo>
                        <a:pt x="880721" y="0"/>
                      </a:moveTo>
                      <a:lnTo>
                        <a:pt x="880721" y="1249379"/>
                      </a:lnTo>
                      <a:lnTo>
                        <a:pt x="787656" y="1249379"/>
                      </a:lnTo>
                      <a:lnTo>
                        <a:pt x="787656" y="536412"/>
                      </a:lnTo>
                      <a:lnTo>
                        <a:pt x="64849" y="953725"/>
                      </a:lnTo>
                      <a:cubicBezTo>
                        <a:pt x="55986" y="958841"/>
                        <a:pt x="44655" y="955805"/>
                        <a:pt x="39539" y="946943"/>
                      </a:cubicBezTo>
                      <a:lnTo>
                        <a:pt x="2485" y="882764"/>
                      </a:lnTo>
                      <a:cubicBezTo>
                        <a:pt x="-2632" y="873902"/>
                        <a:pt x="404" y="862570"/>
                        <a:pt x="9266" y="857454"/>
                      </a:cubicBezTo>
                      <a:lnTo>
                        <a:pt x="787656" y="408050"/>
                      </a:lnTo>
                      <a:lnTo>
                        <a:pt x="787656" y="0"/>
                      </a:lnTo>
                      <a:close/>
                    </a:path>
                  </a:pathLst>
                </a:custGeom>
                <a:solidFill>
                  <a:srgbClr val="FF0000"/>
                </a:solidFill>
                <a:ln w="19050">
                  <a:solidFill>
                    <a:sysClr val="windowText" lastClr="000000"/>
                  </a:solidFill>
                  <a:round/>
                  <a:headEnd/>
                  <a:tailEnd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</a:endParaRPr>
                </a:p>
              </p:txBody>
            </p:sp>
            <p:sp>
              <p:nvSpPr>
                <p:cNvPr id="536" name="円: 塗りつぶしなし 535">
                  <a:extLst>
                    <a:ext uri="{FF2B5EF4-FFF2-40B4-BE49-F238E27FC236}">
                      <a16:creationId xmlns:a16="http://schemas.microsoft.com/office/drawing/2014/main" id="{E7BC4C92-60C9-4CE1-A0D1-BAF69EE61349}"/>
                    </a:ext>
                  </a:extLst>
                </p:cNvPr>
                <p:cNvSpPr/>
                <p:nvPr/>
              </p:nvSpPr>
              <p:spPr bwMode="auto">
                <a:xfrm>
                  <a:off x="1584172" y="4273550"/>
                  <a:ext cx="876188" cy="876186"/>
                </a:xfrm>
                <a:prstGeom prst="donut">
                  <a:avLst>
                    <a:gd name="adj" fmla="val 8472"/>
                  </a:avLst>
                </a:prstGeom>
                <a:solidFill>
                  <a:sysClr val="window" lastClr="FFFFFF">
                    <a:lumMod val="75000"/>
                  </a:sysClr>
                </a:solidFill>
                <a:ln w="19050">
                  <a:solidFill>
                    <a:sysClr val="windowText" lastClr="000000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</a:endParaRPr>
                </a:p>
              </p:txBody>
            </p:sp>
            <p:sp>
              <p:nvSpPr>
                <p:cNvPr id="537" name="円: 塗りつぶしなし 536">
                  <a:extLst>
                    <a:ext uri="{FF2B5EF4-FFF2-40B4-BE49-F238E27FC236}">
                      <a16:creationId xmlns:a16="http://schemas.microsoft.com/office/drawing/2014/main" id="{B098E29C-A404-4F34-8E77-1704D400551C}"/>
                    </a:ext>
                  </a:extLst>
                </p:cNvPr>
                <p:cNvSpPr/>
                <p:nvPr/>
              </p:nvSpPr>
              <p:spPr bwMode="auto">
                <a:xfrm>
                  <a:off x="1516943" y="4206321"/>
                  <a:ext cx="1010646" cy="1010644"/>
                </a:xfrm>
                <a:prstGeom prst="donut">
                  <a:avLst>
                    <a:gd name="adj" fmla="val 8472"/>
                  </a:avLst>
                </a:prstGeom>
                <a:solidFill>
                  <a:sysClr val="windowText" lastClr="000000"/>
                </a:solidFill>
                <a:ln w="19050">
                  <a:solidFill>
                    <a:sysClr val="windowText" lastClr="000000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</a:endParaRPr>
                </a:p>
              </p:txBody>
            </p:sp>
            <p:sp>
              <p:nvSpPr>
                <p:cNvPr id="538" name="四角形: 角を丸くする 537">
                  <a:extLst>
                    <a:ext uri="{FF2B5EF4-FFF2-40B4-BE49-F238E27FC236}">
                      <a16:creationId xmlns:a16="http://schemas.microsoft.com/office/drawing/2014/main" id="{978EA361-8999-4BD9-AD7F-D6A9AA2990CB}"/>
                    </a:ext>
                  </a:extLst>
                </p:cNvPr>
                <p:cNvSpPr/>
                <p:nvPr/>
              </p:nvSpPr>
              <p:spPr bwMode="auto">
                <a:xfrm rot="20700000">
                  <a:off x="2563055" y="4220940"/>
                  <a:ext cx="80851" cy="460467"/>
                </a:xfrm>
                <a:prstGeom prst="roundRect">
                  <a:avLst/>
                </a:prstGeom>
                <a:solidFill>
                  <a:srgbClr val="FF0000"/>
                </a:solidFill>
                <a:ln w="19050">
                  <a:solidFill>
                    <a:sysClr val="windowText" lastClr="000000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</a:endParaRPr>
                </a:p>
              </p:txBody>
            </p:sp>
            <p:sp>
              <p:nvSpPr>
                <p:cNvPr id="539" name="四角形: 上の 2 つの角を丸める 538">
                  <a:extLst>
                    <a:ext uri="{FF2B5EF4-FFF2-40B4-BE49-F238E27FC236}">
                      <a16:creationId xmlns:a16="http://schemas.microsoft.com/office/drawing/2014/main" id="{506947F3-CFAF-4604-ACD6-FE869B985FD5}"/>
                    </a:ext>
                  </a:extLst>
                </p:cNvPr>
                <p:cNvSpPr/>
                <p:nvPr/>
              </p:nvSpPr>
              <p:spPr bwMode="auto">
                <a:xfrm>
                  <a:off x="2369345" y="4145756"/>
                  <a:ext cx="348130" cy="111788"/>
                </a:xfrm>
                <a:prstGeom prst="round2SameRect">
                  <a:avLst>
                    <a:gd name="adj1" fmla="val 50000"/>
                    <a:gd name="adj2" fmla="val 21704"/>
                  </a:avLst>
                </a:prstGeom>
                <a:solidFill>
                  <a:sysClr val="windowText" lastClr="000000">
                    <a:lumMod val="50000"/>
                    <a:lumOff val="50000"/>
                  </a:sysClr>
                </a:solidFill>
                <a:ln w="19050">
                  <a:solidFill>
                    <a:sysClr val="windowText" lastClr="000000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</a:endParaRPr>
                </a:p>
              </p:txBody>
            </p:sp>
            <p:sp>
              <p:nvSpPr>
                <p:cNvPr id="540" name="台形 539">
                  <a:extLst>
                    <a:ext uri="{FF2B5EF4-FFF2-40B4-BE49-F238E27FC236}">
                      <a16:creationId xmlns:a16="http://schemas.microsoft.com/office/drawing/2014/main" id="{31314667-232B-46D5-BAA1-4B90A3765501}"/>
                    </a:ext>
                  </a:extLst>
                </p:cNvPr>
                <p:cNvSpPr/>
                <p:nvPr/>
              </p:nvSpPr>
              <p:spPr bwMode="auto">
                <a:xfrm rot="10800000">
                  <a:off x="3417538" y="3596120"/>
                  <a:ext cx="748932" cy="546323"/>
                </a:xfrm>
                <a:prstGeom prst="trapezoid">
                  <a:avLst/>
                </a:prstGeom>
                <a:pattFill prst="dkVert">
                  <a:fgClr>
                    <a:sysClr val="window" lastClr="FFFFFF">
                      <a:lumMod val="50000"/>
                    </a:sysClr>
                  </a:fgClr>
                  <a:bgClr>
                    <a:sysClr val="window" lastClr="FFFFFF">
                      <a:lumMod val="85000"/>
                    </a:sysClr>
                  </a:bgClr>
                </a:pattFill>
                <a:ln w="19050">
                  <a:solidFill>
                    <a:sysClr val="windowText" lastClr="000000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</a:endParaRPr>
                </a:p>
              </p:txBody>
            </p:sp>
            <p:sp>
              <p:nvSpPr>
                <p:cNvPr id="541" name="アーチ 540">
                  <a:extLst>
                    <a:ext uri="{FF2B5EF4-FFF2-40B4-BE49-F238E27FC236}">
                      <a16:creationId xmlns:a16="http://schemas.microsoft.com/office/drawing/2014/main" id="{46BB30E9-BF80-404F-908D-F2D4882B44F5}"/>
                    </a:ext>
                  </a:extLst>
                </p:cNvPr>
                <p:cNvSpPr/>
                <p:nvPr/>
              </p:nvSpPr>
              <p:spPr bwMode="auto">
                <a:xfrm>
                  <a:off x="1481283" y="4166938"/>
                  <a:ext cx="1081312" cy="1081310"/>
                </a:xfrm>
                <a:prstGeom prst="blockArc">
                  <a:avLst>
                    <a:gd name="adj1" fmla="val 11476450"/>
                    <a:gd name="adj2" fmla="val 19396920"/>
                    <a:gd name="adj3" fmla="val 7273"/>
                  </a:avLst>
                </a:prstGeom>
                <a:solidFill>
                  <a:srgbClr val="FF0000"/>
                </a:solidFill>
                <a:ln w="19050">
                  <a:solidFill>
                    <a:sysClr val="windowText" lastClr="000000"/>
                  </a:solidFill>
                  <a:round/>
                  <a:headEnd/>
                  <a:tailEnd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</a:endParaRPr>
                </a:p>
              </p:txBody>
            </p:sp>
            <p:sp>
              <p:nvSpPr>
                <p:cNvPr id="542" name="四角形: 角を丸くする 541">
                  <a:extLst>
                    <a:ext uri="{FF2B5EF4-FFF2-40B4-BE49-F238E27FC236}">
                      <a16:creationId xmlns:a16="http://schemas.microsoft.com/office/drawing/2014/main" id="{8207C1AB-3B33-4596-8D0C-FEA9EBE7017E}"/>
                    </a:ext>
                  </a:extLst>
                </p:cNvPr>
                <p:cNvSpPr/>
                <p:nvPr/>
              </p:nvSpPr>
              <p:spPr bwMode="auto">
                <a:xfrm>
                  <a:off x="1514002" y="4156019"/>
                  <a:ext cx="755797" cy="50301"/>
                </a:xfrm>
                <a:prstGeom prst="roundRect">
                  <a:avLst/>
                </a:prstGeom>
                <a:solidFill>
                  <a:sysClr val="window" lastClr="FFFFFF">
                    <a:lumMod val="75000"/>
                  </a:sysClr>
                </a:solidFill>
                <a:ln w="19050">
                  <a:solidFill>
                    <a:sysClr val="windowText" lastClr="000000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</a:endParaRPr>
                </a:p>
              </p:txBody>
            </p:sp>
            <p:sp>
              <p:nvSpPr>
                <p:cNvPr id="543" name="楕円 542">
                  <a:extLst>
                    <a:ext uri="{FF2B5EF4-FFF2-40B4-BE49-F238E27FC236}">
                      <a16:creationId xmlns:a16="http://schemas.microsoft.com/office/drawing/2014/main" id="{8DC192DC-4920-4B79-A574-4EEF98A256F9}"/>
                    </a:ext>
                  </a:extLst>
                </p:cNvPr>
                <p:cNvSpPr/>
                <p:nvPr/>
              </p:nvSpPr>
              <p:spPr bwMode="auto">
                <a:xfrm>
                  <a:off x="3494681" y="4587322"/>
                  <a:ext cx="248644" cy="248642"/>
                </a:xfrm>
                <a:prstGeom prst="ellipse">
                  <a:avLst/>
                </a:prstGeom>
                <a:solidFill>
                  <a:srgbClr val="FF0000"/>
                </a:solidFill>
                <a:ln w="19050">
                  <a:solidFill>
                    <a:sysClr val="windowText" lastClr="000000"/>
                  </a:solidFill>
                  <a:round/>
                  <a:headEnd/>
                  <a:tailEnd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</a:endParaRPr>
                </a:p>
              </p:txBody>
            </p:sp>
          </p:grpSp>
          <p:grpSp>
            <p:nvGrpSpPr>
              <p:cNvPr id="527" name="グループ化 526">
                <a:extLst>
                  <a:ext uri="{FF2B5EF4-FFF2-40B4-BE49-F238E27FC236}">
                    <a16:creationId xmlns:a16="http://schemas.microsoft.com/office/drawing/2014/main" id="{3001D248-E537-4F35-BE6B-05914FDFF419}"/>
                  </a:ext>
                </a:extLst>
              </p:cNvPr>
              <p:cNvGrpSpPr/>
              <p:nvPr/>
            </p:nvGrpSpPr>
            <p:grpSpPr>
              <a:xfrm>
                <a:off x="1081198" y="2183221"/>
                <a:ext cx="1343362" cy="532629"/>
                <a:chOff x="1081198" y="2183221"/>
                <a:chExt cx="1343362" cy="532629"/>
              </a:xfrm>
            </p:grpSpPr>
            <p:sp>
              <p:nvSpPr>
                <p:cNvPr id="528" name="フリーフォーム: 図形 527">
                  <a:extLst>
                    <a:ext uri="{FF2B5EF4-FFF2-40B4-BE49-F238E27FC236}">
                      <a16:creationId xmlns:a16="http://schemas.microsoft.com/office/drawing/2014/main" id="{252CE50B-DDC4-4657-9136-E413CABC9869}"/>
                    </a:ext>
                  </a:extLst>
                </p:cNvPr>
                <p:cNvSpPr/>
                <p:nvPr/>
              </p:nvSpPr>
              <p:spPr bwMode="auto">
                <a:xfrm rot="5400000" flipH="1">
                  <a:off x="1486564" y="1777855"/>
                  <a:ext cx="532629" cy="1343362"/>
                </a:xfrm>
                <a:custGeom>
                  <a:avLst/>
                  <a:gdLst>
                    <a:gd name="connsiteX0" fmla="*/ 483912 w 483912"/>
                    <a:gd name="connsiteY0" fmla="*/ 978535 h 1220492"/>
                    <a:gd name="connsiteX1" fmla="*/ 241956 w 483912"/>
                    <a:gd name="connsiteY1" fmla="*/ 1220492 h 1220492"/>
                    <a:gd name="connsiteX2" fmla="*/ 0 w 483912"/>
                    <a:gd name="connsiteY2" fmla="*/ 978535 h 1220492"/>
                    <a:gd name="connsiteX3" fmla="*/ 4916 w 483912"/>
                    <a:gd name="connsiteY3" fmla="*/ 929772 h 1220492"/>
                    <a:gd name="connsiteX4" fmla="*/ 6414 w 483912"/>
                    <a:gd name="connsiteY4" fmla="*/ 924946 h 1220492"/>
                    <a:gd name="connsiteX5" fmla="*/ 74367 w 483912"/>
                    <a:gd name="connsiteY5" fmla="*/ 172654 h 1220492"/>
                    <a:gd name="connsiteX6" fmla="*/ 73517 w 483912"/>
                    <a:gd name="connsiteY6" fmla="*/ 168442 h 1220492"/>
                    <a:gd name="connsiteX7" fmla="*/ 241957 w 483912"/>
                    <a:gd name="connsiteY7" fmla="*/ 0 h 1220492"/>
                    <a:gd name="connsiteX8" fmla="*/ 410397 w 483912"/>
                    <a:gd name="connsiteY8" fmla="*/ 168442 h 1220492"/>
                    <a:gd name="connsiteX9" fmla="*/ 409548 w 483912"/>
                    <a:gd name="connsiteY9" fmla="*/ 172644 h 1220492"/>
                    <a:gd name="connsiteX10" fmla="*/ 477503 w 483912"/>
                    <a:gd name="connsiteY10" fmla="*/ 924960 h 1220492"/>
                    <a:gd name="connsiteX11" fmla="*/ 478997 w 483912"/>
                    <a:gd name="connsiteY11" fmla="*/ 929772 h 1220492"/>
                    <a:gd name="connsiteX12" fmla="*/ 483912 w 483912"/>
                    <a:gd name="connsiteY12" fmla="*/ 978535 h 122049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</a:cxnLst>
                  <a:rect l="l" t="t" r="r" b="b"/>
                  <a:pathLst>
                    <a:path w="483912" h="1220492">
                      <a:moveTo>
                        <a:pt x="483912" y="978535"/>
                      </a:moveTo>
                      <a:cubicBezTo>
                        <a:pt x="483912" y="1112164"/>
                        <a:pt x="375585" y="1220492"/>
                        <a:pt x="241956" y="1220492"/>
                      </a:cubicBezTo>
                      <a:cubicBezTo>
                        <a:pt x="108327" y="1220492"/>
                        <a:pt x="0" y="1112164"/>
                        <a:pt x="0" y="978535"/>
                      </a:cubicBezTo>
                      <a:cubicBezTo>
                        <a:pt x="0" y="961831"/>
                        <a:pt x="1693" y="945523"/>
                        <a:pt x="4916" y="929772"/>
                      </a:cubicBezTo>
                      <a:lnTo>
                        <a:pt x="6414" y="924946"/>
                      </a:lnTo>
                      <a:lnTo>
                        <a:pt x="74367" y="172654"/>
                      </a:lnTo>
                      <a:lnTo>
                        <a:pt x="73517" y="168442"/>
                      </a:lnTo>
                      <a:cubicBezTo>
                        <a:pt x="73517" y="75414"/>
                        <a:pt x="148930" y="0"/>
                        <a:pt x="241957" y="0"/>
                      </a:cubicBezTo>
                      <a:cubicBezTo>
                        <a:pt x="334984" y="0"/>
                        <a:pt x="410397" y="75414"/>
                        <a:pt x="410397" y="168442"/>
                      </a:cubicBezTo>
                      <a:lnTo>
                        <a:pt x="409548" y="172644"/>
                      </a:lnTo>
                      <a:lnTo>
                        <a:pt x="477503" y="924960"/>
                      </a:lnTo>
                      <a:lnTo>
                        <a:pt x="478997" y="929772"/>
                      </a:lnTo>
                      <a:cubicBezTo>
                        <a:pt x="482220" y="945523"/>
                        <a:pt x="483912" y="961831"/>
                        <a:pt x="483912" y="978535"/>
                      </a:cubicBezTo>
                      <a:close/>
                    </a:path>
                  </a:pathLst>
                </a:custGeom>
                <a:solidFill>
                  <a:srgbClr val="FF0000"/>
                </a:solidFill>
                <a:ln w="19050">
                  <a:solidFill>
                    <a:sysClr val="windowText" lastClr="000000"/>
                  </a:solidFill>
                  <a:round/>
                  <a:headEnd/>
                  <a:tailEnd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</a:endParaRPr>
                </a:p>
              </p:txBody>
            </p:sp>
            <p:sp>
              <p:nvSpPr>
                <p:cNvPr id="529" name="楕円 528">
                  <a:extLst>
                    <a:ext uri="{FF2B5EF4-FFF2-40B4-BE49-F238E27FC236}">
                      <a16:creationId xmlns:a16="http://schemas.microsoft.com/office/drawing/2014/main" id="{45E0109C-9357-4975-AD03-A7051746D3AB}"/>
                    </a:ext>
                  </a:extLst>
                </p:cNvPr>
                <p:cNvSpPr/>
                <p:nvPr/>
              </p:nvSpPr>
              <p:spPr bwMode="auto">
                <a:xfrm flipH="1">
                  <a:off x="1218497" y="2325380"/>
                  <a:ext cx="248312" cy="248312"/>
                </a:xfrm>
                <a:prstGeom prst="ellipse">
                  <a:avLst/>
                </a:prstGeom>
                <a:solidFill>
                  <a:sysClr val="windowText" lastClr="000000">
                    <a:lumMod val="50000"/>
                    <a:lumOff val="50000"/>
                  </a:sysClr>
                </a:solidFill>
                <a:ln w="19050">
                  <a:solidFill>
                    <a:sysClr val="windowText" lastClr="000000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</a:endParaRPr>
                </a:p>
              </p:txBody>
            </p:sp>
          </p:grpSp>
        </p:grpSp>
        <p:grpSp>
          <p:nvGrpSpPr>
            <p:cNvPr id="496" name="グループ化 495">
              <a:extLst>
                <a:ext uri="{FF2B5EF4-FFF2-40B4-BE49-F238E27FC236}">
                  <a16:creationId xmlns:a16="http://schemas.microsoft.com/office/drawing/2014/main" id="{09B21C39-51DA-43C8-AEE9-E997B6D3BBA5}"/>
                </a:ext>
              </a:extLst>
            </p:cNvPr>
            <p:cNvGrpSpPr/>
            <p:nvPr/>
          </p:nvGrpSpPr>
          <p:grpSpPr>
            <a:xfrm rot="12600000">
              <a:off x="1310522" y="5907461"/>
              <a:ext cx="262583" cy="432733"/>
              <a:chOff x="1213593" y="2419138"/>
              <a:chExt cx="262583" cy="432733"/>
            </a:xfrm>
          </p:grpSpPr>
          <p:sp>
            <p:nvSpPr>
              <p:cNvPr id="524" name="四角形: 上の 2 つの角を丸める 523">
                <a:extLst>
                  <a:ext uri="{FF2B5EF4-FFF2-40B4-BE49-F238E27FC236}">
                    <a16:creationId xmlns:a16="http://schemas.microsoft.com/office/drawing/2014/main" id="{6BD17CB3-6F88-4C32-ABE3-DD9B95165794}"/>
                  </a:ext>
                </a:extLst>
              </p:cNvPr>
              <p:cNvSpPr/>
              <p:nvPr/>
            </p:nvSpPr>
            <p:spPr bwMode="auto">
              <a:xfrm flipH="1">
                <a:off x="1305955" y="2419138"/>
                <a:ext cx="77859" cy="376936"/>
              </a:xfrm>
              <a:prstGeom prst="round2SameRect">
                <a:avLst>
                  <a:gd name="adj1" fmla="val 50000"/>
                  <a:gd name="adj2" fmla="val 0"/>
                </a:avLst>
              </a:prstGeom>
              <a:solidFill>
                <a:sysClr val="window" lastClr="FFFFFF">
                  <a:lumMod val="75000"/>
                </a:sysClr>
              </a:solidFill>
              <a:ln w="19050">
                <a:solidFill>
                  <a:sysClr val="windowText" lastClr="000000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</a:endParaRPr>
              </a:p>
            </p:txBody>
          </p:sp>
          <p:sp>
            <p:nvSpPr>
              <p:cNvPr id="525" name="四角形: 上の 2 つの角を丸める 524">
                <a:extLst>
                  <a:ext uri="{FF2B5EF4-FFF2-40B4-BE49-F238E27FC236}">
                    <a16:creationId xmlns:a16="http://schemas.microsoft.com/office/drawing/2014/main" id="{C0AD61F5-C1AA-4BDF-BB74-95AEBCE5C487}"/>
                  </a:ext>
                </a:extLst>
              </p:cNvPr>
              <p:cNvSpPr/>
              <p:nvPr/>
            </p:nvSpPr>
            <p:spPr bwMode="auto">
              <a:xfrm rot="18900000" flipH="1">
                <a:off x="1213593" y="2758527"/>
                <a:ext cx="262583" cy="93344"/>
              </a:xfrm>
              <a:prstGeom prst="round2SameRect">
                <a:avLst>
                  <a:gd name="adj1" fmla="val 32959"/>
                  <a:gd name="adj2" fmla="val 21704"/>
                </a:avLst>
              </a:prstGeom>
              <a:solidFill>
                <a:sysClr val="windowText" lastClr="000000">
                  <a:lumMod val="50000"/>
                  <a:lumOff val="50000"/>
                </a:sysClr>
              </a:solidFill>
              <a:ln w="19050">
                <a:solidFill>
                  <a:sysClr val="windowText" lastClr="000000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</a:endParaRPr>
              </a:p>
            </p:txBody>
          </p:sp>
        </p:grpSp>
        <p:grpSp>
          <p:nvGrpSpPr>
            <p:cNvPr id="497" name="グループ化 496">
              <a:extLst>
                <a:ext uri="{FF2B5EF4-FFF2-40B4-BE49-F238E27FC236}">
                  <a16:creationId xmlns:a16="http://schemas.microsoft.com/office/drawing/2014/main" id="{DA61606D-B388-49DB-9194-FC99CEEF1BC7}"/>
                </a:ext>
              </a:extLst>
            </p:cNvPr>
            <p:cNvGrpSpPr/>
            <p:nvPr/>
          </p:nvGrpSpPr>
          <p:grpSpPr>
            <a:xfrm>
              <a:off x="601752" y="4704248"/>
              <a:ext cx="652877" cy="334322"/>
              <a:chOff x="671569" y="862641"/>
              <a:chExt cx="683016" cy="349755"/>
            </a:xfrm>
          </p:grpSpPr>
          <p:sp>
            <p:nvSpPr>
              <p:cNvPr id="521" name="フリーフォーム: 図形 520">
                <a:extLst>
                  <a:ext uri="{FF2B5EF4-FFF2-40B4-BE49-F238E27FC236}">
                    <a16:creationId xmlns:a16="http://schemas.microsoft.com/office/drawing/2014/main" id="{D3E7A456-F28F-4FDC-B098-A33149970B8D}"/>
                  </a:ext>
                </a:extLst>
              </p:cNvPr>
              <p:cNvSpPr/>
              <p:nvPr/>
            </p:nvSpPr>
            <p:spPr bwMode="auto">
              <a:xfrm rot="16200000" flipH="1">
                <a:off x="705980" y="841278"/>
                <a:ext cx="327463" cy="396286"/>
              </a:xfrm>
              <a:custGeom>
                <a:avLst/>
                <a:gdLst>
                  <a:gd name="connsiteX0" fmla="*/ 0 w 297512"/>
                  <a:gd name="connsiteY0" fmla="*/ 360040 h 360040"/>
                  <a:gd name="connsiteX1" fmla="*/ 0 w 297512"/>
                  <a:gd name="connsiteY1" fmla="*/ 148756 h 360040"/>
                  <a:gd name="connsiteX2" fmla="*/ 148756 w 297512"/>
                  <a:gd name="connsiteY2" fmla="*/ 0 h 360040"/>
                  <a:gd name="connsiteX3" fmla="*/ 297512 w 297512"/>
                  <a:gd name="connsiteY3" fmla="*/ 148756 h 360040"/>
                  <a:gd name="connsiteX4" fmla="*/ 297512 w 297512"/>
                  <a:gd name="connsiteY4" fmla="*/ 360040 h 360040"/>
                  <a:gd name="connsiteX5" fmla="*/ 212509 w 297512"/>
                  <a:gd name="connsiteY5" fmla="*/ 360040 h 360040"/>
                  <a:gd name="connsiteX6" fmla="*/ 212509 w 297512"/>
                  <a:gd name="connsiteY6" fmla="*/ 148756 h 360040"/>
                  <a:gd name="connsiteX7" fmla="*/ 148756 w 297512"/>
                  <a:gd name="connsiteY7" fmla="*/ 85003 h 360040"/>
                  <a:gd name="connsiteX8" fmla="*/ 148756 w 297512"/>
                  <a:gd name="connsiteY8" fmla="*/ 85004 h 360040"/>
                  <a:gd name="connsiteX9" fmla="*/ 85003 w 297512"/>
                  <a:gd name="connsiteY9" fmla="*/ 148757 h 360040"/>
                  <a:gd name="connsiteX10" fmla="*/ 85004 w 297512"/>
                  <a:gd name="connsiteY10" fmla="*/ 360040 h 36004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</a:cxnLst>
                <a:rect l="l" t="t" r="r" b="b"/>
                <a:pathLst>
                  <a:path w="297512" h="360040">
                    <a:moveTo>
                      <a:pt x="0" y="360040"/>
                    </a:moveTo>
                    <a:lnTo>
                      <a:pt x="0" y="148756"/>
                    </a:lnTo>
                    <a:cubicBezTo>
                      <a:pt x="0" y="66600"/>
                      <a:pt x="66600" y="0"/>
                      <a:pt x="148756" y="0"/>
                    </a:cubicBezTo>
                    <a:cubicBezTo>
                      <a:pt x="230912" y="0"/>
                      <a:pt x="297512" y="66600"/>
                      <a:pt x="297512" y="148756"/>
                    </a:cubicBezTo>
                    <a:lnTo>
                      <a:pt x="297512" y="360040"/>
                    </a:lnTo>
                    <a:lnTo>
                      <a:pt x="212509" y="360040"/>
                    </a:lnTo>
                    <a:lnTo>
                      <a:pt x="212509" y="148756"/>
                    </a:lnTo>
                    <a:cubicBezTo>
                      <a:pt x="212509" y="113546"/>
                      <a:pt x="183966" y="85003"/>
                      <a:pt x="148756" y="85003"/>
                    </a:cubicBezTo>
                    <a:lnTo>
                      <a:pt x="148756" y="85004"/>
                    </a:lnTo>
                    <a:cubicBezTo>
                      <a:pt x="113546" y="85004"/>
                      <a:pt x="85003" y="113547"/>
                      <a:pt x="85003" y="148757"/>
                    </a:cubicBezTo>
                    <a:lnTo>
                      <a:pt x="85004" y="360040"/>
                    </a:lnTo>
                    <a:close/>
                  </a:path>
                </a:pathLst>
              </a:custGeom>
              <a:solidFill>
                <a:sysClr val="window" lastClr="FFFFFF">
                  <a:lumMod val="75000"/>
                </a:sysClr>
              </a:solidFill>
              <a:ln w="19050">
                <a:solidFill>
                  <a:sysClr val="windowText" lastClr="000000"/>
                </a:solidFill>
                <a:round/>
                <a:headEnd/>
                <a:tailEnd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</a:endParaRPr>
              </a:p>
            </p:txBody>
          </p:sp>
          <p:sp>
            <p:nvSpPr>
              <p:cNvPr id="522" name="四角形: 角を丸くする 521">
                <a:extLst>
                  <a:ext uri="{FF2B5EF4-FFF2-40B4-BE49-F238E27FC236}">
                    <a16:creationId xmlns:a16="http://schemas.microsoft.com/office/drawing/2014/main" id="{47B1AE93-882C-4B8C-8A24-F6B6BA6FFC93}"/>
                  </a:ext>
                </a:extLst>
              </p:cNvPr>
              <p:cNvSpPr/>
              <p:nvPr/>
            </p:nvSpPr>
            <p:spPr bwMode="auto">
              <a:xfrm flipH="1">
                <a:off x="928075" y="862641"/>
                <a:ext cx="346750" cy="119109"/>
              </a:xfrm>
              <a:prstGeom prst="roundRect">
                <a:avLst/>
              </a:prstGeom>
              <a:solidFill>
                <a:sysClr val="windowText" lastClr="000000">
                  <a:lumMod val="50000"/>
                  <a:lumOff val="50000"/>
                </a:sysClr>
              </a:solidFill>
              <a:ln w="19050">
                <a:solidFill>
                  <a:sysClr val="windowText" lastClr="000000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</a:endParaRPr>
              </a:p>
            </p:txBody>
          </p:sp>
          <p:sp>
            <p:nvSpPr>
              <p:cNvPr id="523" name="四角形: 角を丸くする 522">
                <a:extLst>
                  <a:ext uri="{FF2B5EF4-FFF2-40B4-BE49-F238E27FC236}">
                    <a16:creationId xmlns:a16="http://schemas.microsoft.com/office/drawing/2014/main" id="{E9038140-865A-4260-9854-6DD13694CB0B}"/>
                  </a:ext>
                </a:extLst>
              </p:cNvPr>
              <p:cNvSpPr/>
              <p:nvPr/>
            </p:nvSpPr>
            <p:spPr bwMode="auto">
              <a:xfrm flipH="1">
                <a:off x="1007835" y="1093287"/>
                <a:ext cx="346750" cy="119109"/>
              </a:xfrm>
              <a:prstGeom prst="roundRect">
                <a:avLst/>
              </a:prstGeom>
              <a:solidFill>
                <a:sysClr val="windowText" lastClr="000000">
                  <a:lumMod val="50000"/>
                  <a:lumOff val="50000"/>
                </a:sysClr>
              </a:solidFill>
              <a:ln w="19050">
                <a:solidFill>
                  <a:sysClr val="windowText" lastClr="000000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</a:endParaRPr>
              </a:p>
            </p:txBody>
          </p:sp>
        </p:grpSp>
        <p:sp>
          <p:nvSpPr>
            <p:cNvPr id="498" name="四角形: 上の 2 つの角を丸める 497">
              <a:extLst>
                <a:ext uri="{FF2B5EF4-FFF2-40B4-BE49-F238E27FC236}">
                  <a16:creationId xmlns:a16="http://schemas.microsoft.com/office/drawing/2014/main" id="{01CAEB34-8FAD-4BA4-96FC-E09EBBFD0EB5}"/>
                </a:ext>
              </a:extLst>
            </p:cNvPr>
            <p:cNvSpPr/>
            <p:nvPr/>
          </p:nvSpPr>
          <p:spPr>
            <a:xfrm>
              <a:off x="930010" y="4673331"/>
              <a:ext cx="216175" cy="173580"/>
            </a:xfrm>
            <a:prstGeom prst="round2SameRect">
              <a:avLst>
                <a:gd name="adj1" fmla="val 32747"/>
                <a:gd name="adj2" fmla="val 35085"/>
              </a:avLst>
            </a:prstGeom>
            <a:solidFill>
              <a:srgbClr val="ED7D31">
                <a:lumMod val="60000"/>
                <a:lumOff val="40000"/>
              </a:srgbClr>
            </a:solidFill>
            <a:ln w="1905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wrap="square" rtlCol="0" anchor="ctr">
              <a:noAutofit/>
            </a:bodyPr>
            <a:lstStyle/>
            <a:p>
              <a:pPr marL="0" marR="0" lvl="0" indent="0" algn="ctr" defTabSz="4572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grpSp>
          <p:nvGrpSpPr>
            <p:cNvPr id="499" name="グループ化 498">
              <a:extLst>
                <a:ext uri="{FF2B5EF4-FFF2-40B4-BE49-F238E27FC236}">
                  <a16:creationId xmlns:a16="http://schemas.microsoft.com/office/drawing/2014/main" id="{0D046F49-BD49-41DD-B086-30DBA17A21F4}"/>
                </a:ext>
              </a:extLst>
            </p:cNvPr>
            <p:cNvGrpSpPr/>
            <p:nvPr/>
          </p:nvGrpSpPr>
          <p:grpSpPr>
            <a:xfrm rot="20700000">
              <a:off x="1249972" y="5303306"/>
              <a:ext cx="351331" cy="680466"/>
              <a:chOff x="1042107" y="1854931"/>
              <a:chExt cx="351331" cy="680466"/>
            </a:xfrm>
          </p:grpSpPr>
          <p:sp>
            <p:nvSpPr>
              <p:cNvPr id="519" name="台形 329">
                <a:extLst>
                  <a:ext uri="{FF2B5EF4-FFF2-40B4-BE49-F238E27FC236}">
                    <a16:creationId xmlns:a16="http://schemas.microsoft.com/office/drawing/2014/main" id="{20D2357B-2CBA-4BC5-B37E-21995E0E8861}"/>
                  </a:ext>
                </a:extLst>
              </p:cNvPr>
              <p:cNvSpPr/>
              <p:nvPr/>
            </p:nvSpPr>
            <p:spPr>
              <a:xfrm rot="10800000">
                <a:off x="1171451" y="1854931"/>
                <a:ext cx="221987" cy="544249"/>
              </a:xfrm>
              <a:custGeom>
                <a:avLst/>
                <a:gdLst>
                  <a:gd name="connsiteX0" fmla="*/ 0 w 199873"/>
                  <a:gd name="connsiteY0" fmla="*/ 536012 h 536012"/>
                  <a:gd name="connsiteX1" fmla="*/ 37780 w 199873"/>
                  <a:gd name="connsiteY1" fmla="*/ 0 h 536012"/>
                  <a:gd name="connsiteX2" fmla="*/ 162093 w 199873"/>
                  <a:gd name="connsiteY2" fmla="*/ 0 h 536012"/>
                  <a:gd name="connsiteX3" fmla="*/ 199873 w 199873"/>
                  <a:gd name="connsiteY3" fmla="*/ 536012 h 536012"/>
                  <a:gd name="connsiteX4" fmla="*/ 0 w 199873"/>
                  <a:gd name="connsiteY4" fmla="*/ 536012 h 536012"/>
                  <a:gd name="connsiteX0" fmla="*/ 0 w 207595"/>
                  <a:gd name="connsiteY0" fmla="*/ 536012 h 552394"/>
                  <a:gd name="connsiteX1" fmla="*/ 37780 w 207595"/>
                  <a:gd name="connsiteY1" fmla="*/ 0 h 552394"/>
                  <a:gd name="connsiteX2" fmla="*/ 162093 w 207595"/>
                  <a:gd name="connsiteY2" fmla="*/ 0 h 552394"/>
                  <a:gd name="connsiteX3" fmla="*/ 199873 w 207595"/>
                  <a:gd name="connsiteY3" fmla="*/ 536012 h 552394"/>
                  <a:gd name="connsiteX4" fmla="*/ 0 w 207595"/>
                  <a:gd name="connsiteY4" fmla="*/ 536012 h 552394"/>
                  <a:gd name="connsiteX0" fmla="*/ 0 w 212786"/>
                  <a:gd name="connsiteY0" fmla="*/ 536012 h 539200"/>
                  <a:gd name="connsiteX1" fmla="*/ 37780 w 212786"/>
                  <a:gd name="connsiteY1" fmla="*/ 0 h 539200"/>
                  <a:gd name="connsiteX2" fmla="*/ 162093 w 212786"/>
                  <a:gd name="connsiteY2" fmla="*/ 0 h 539200"/>
                  <a:gd name="connsiteX3" fmla="*/ 205626 w 212786"/>
                  <a:gd name="connsiteY3" fmla="*/ 514545 h 539200"/>
                  <a:gd name="connsiteX4" fmla="*/ 0 w 212786"/>
                  <a:gd name="connsiteY4" fmla="*/ 536012 h 539200"/>
                  <a:gd name="connsiteX0" fmla="*/ 0 w 221987"/>
                  <a:gd name="connsiteY0" fmla="*/ 536012 h 544249"/>
                  <a:gd name="connsiteX1" fmla="*/ 37780 w 221987"/>
                  <a:gd name="connsiteY1" fmla="*/ 0 h 544249"/>
                  <a:gd name="connsiteX2" fmla="*/ 162093 w 221987"/>
                  <a:gd name="connsiteY2" fmla="*/ 0 h 544249"/>
                  <a:gd name="connsiteX3" fmla="*/ 205626 w 221987"/>
                  <a:gd name="connsiteY3" fmla="*/ 514545 h 544249"/>
                  <a:gd name="connsiteX4" fmla="*/ 0 w 221987"/>
                  <a:gd name="connsiteY4" fmla="*/ 536012 h 54424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21987" h="544249">
                    <a:moveTo>
                      <a:pt x="0" y="536012"/>
                    </a:moveTo>
                    <a:lnTo>
                      <a:pt x="37780" y="0"/>
                    </a:lnTo>
                    <a:lnTo>
                      <a:pt x="162093" y="0"/>
                    </a:lnTo>
                    <a:cubicBezTo>
                      <a:pt x="174686" y="178671"/>
                      <a:pt x="256152" y="464215"/>
                      <a:pt x="205626" y="514545"/>
                    </a:cubicBezTo>
                    <a:cubicBezTo>
                      <a:pt x="155100" y="564875"/>
                      <a:pt x="66624" y="536012"/>
                      <a:pt x="0" y="536012"/>
                    </a:cubicBezTo>
                    <a:close/>
                  </a:path>
                </a:pathLst>
              </a:custGeom>
              <a:solidFill>
                <a:srgbClr val="ED7D31">
                  <a:lumMod val="60000"/>
                  <a:lumOff val="40000"/>
                </a:srgbClr>
              </a:soli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520" name="フリーフォーム: 図形 519">
                <a:extLst>
                  <a:ext uri="{FF2B5EF4-FFF2-40B4-BE49-F238E27FC236}">
                    <a16:creationId xmlns:a16="http://schemas.microsoft.com/office/drawing/2014/main" id="{F9DFE48A-1A0E-425B-A192-5B5EBC30185A}"/>
                  </a:ext>
                </a:extLst>
              </p:cNvPr>
              <p:cNvSpPr/>
              <p:nvPr/>
            </p:nvSpPr>
            <p:spPr>
              <a:xfrm>
                <a:off x="1042107" y="2363108"/>
                <a:ext cx="343610" cy="172289"/>
              </a:xfrm>
              <a:custGeom>
                <a:avLst/>
                <a:gdLst>
                  <a:gd name="connsiteX0" fmla="*/ 92869 w 415554"/>
                  <a:gd name="connsiteY0" fmla="*/ 0 h 185737"/>
                  <a:gd name="connsiteX1" fmla="*/ 203774 w 415554"/>
                  <a:gd name="connsiteY1" fmla="*/ 0 h 185737"/>
                  <a:gd name="connsiteX2" fmla="*/ 220940 w 415554"/>
                  <a:gd name="connsiteY2" fmla="*/ 0 h 185737"/>
                  <a:gd name="connsiteX3" fmla="*/ 233621 w 415554"/>
                  <a:gd name="connsiteY3" fmla="*/ 10297 h 185737"/>
                  <a:gd name="connsiteX4" fmla="*/ 308980 w 415554"/>
                  <a:gd name="connsiteY4" fmla="*/ 27384 h 185737"/>
                  <a:gd name="connsiteX5" fmla="*/ 384339 w 415554"/>
                  <a:gd name="connsiteY5" fmla="*/ 10297 h 185737"/>
                  <a:gd name="connsiteX6" fmla="*/ 386521 w 415554"/>
                  <a:gd name="connsiteY6" fmla="*/ 8525 h 185737"/>
                  <a:gd name="connsiteX7" fmla="*/ 398771 w 415554"/>
                  <a:gd name="connsiteY7" fmla="*/ 16784 h 185737"/>
                  <a:gd name="connsiteX8" fmla="*/ 415554 w 415554"/>
                  <a:gd name="connsiteY8" fmla="*/ 57302 h 185737"/>
                  <a:gd name="connsiteX9" fmla="*/ 415554 w 415554"/>
                  <a:gd name="connsiteY9" fmla="*/ 162026 h 185737"/>
                  <a:gd name="connsiteX10" fmla="*/ 391843 w 415554"/>
                  <a:gd name="connsiteY10" fmla="*/ 185737 h 185737"/>
                  <a:gd name="connsiteX11" fmla="*/ 345384 w 415554"/>
                  <a:gd name="connsiteY11" fmla="*/ 185737 h 185737"/>
                  <a:gd name="connsiteX12" fmla="*/ 170183 w 415554"/>
                  <a:gd name="connsiteY12" fmla="*/ 185737 h 185737"/>
                  <a:gd name="connsiteX13" fmla="*/ 40379 w 415554"/>
                  <a:gd name="connsiteY13" fmla="*/ 185737 h 185737"/>
                  <a:gd name="connsiteX14" fmla="*/ 0 w 415554"/>
                  <a:gd name="connsiteY14" fmla="*/ 145358 h 185737"/>
                  <a:gd name="connsiteX15" fmla="*/ 0 w 415554"/>
                  <a:gd name="connsiteY15" fmla="*/ 92869 h 185737"/>
                  <a:gd name="connsiteX16" fmla="*/ 92869 w 415554"/>
                  <a:gd name="connsiteY16" fmla="*/ 0 h 185737"/>
                  <a:gd name="connsiteX0" fmla="*/ 92869 w 415554"/>
                  <a:gd name="connsiteY0" fmla="*/ 796 h 186533"/>
                  <a:gd name="connsiteX1" fmla="*/ 93896 w 415554"/>
                  <a:gd name="connsiteY1" fmla="*/ 0 h 186533"/>
                  <a:gd name="connsiteX2" fmla="*/ 203774 w 415554"/>
                  <a:gd name="connsiteY2" fmla="*/ 796 h 186533"/>
                  <a:gd name="connsiteX3" fmla="*/ 220940 w 415554"/>
                  <a:gd name="connsiteY3" fmla="*/ 796 h 186533"/>
                  <a:gd name="connsiteX4" fmla="*/ 233621 w 415554"/>
                  <a:gd name="connsiteY4" fmla="*/ 11093 h 186533"/>
                  <a:gd name="connsiteX5" fmla="*/ 308980 w 415554"/>
                  <a:gd name="connsiteY5" fmla="*/ 28180 h 186533"/>
                  <a:gd name="connsiteX6" fmla="*/ 384339 w 415554"/>
                  <a:gd name="connsiteY6" fmla="*/ 11093 h 186533"/>
                  <a:gd name="connsiteX7" fmla="*/ 386521 w 415554"/>
                  <a:gd name="connsiteY7" fmla="*/ 9321 h 186533"/>
                  <a:gd name="connsiteX8" fmla="*/ 398771 w 415554"/>
                  <a:gd name="connsiteY8" fmla="*/ 17580 h 186533"/>
                  <a:gd name="connsiteX9" fmla="*/ 415554 w 415554"/>
                  <a:gd name="connsiteY9" fmla="*/ 58098 h 186533"/>
                  <a:gd name="connsiteX10" fmla="*/ 415554 w 415554"/>
                  <a:gd name="connsiteY10" fmla="*/ 162822 h 186533"/>
                  <a:gd name="connsiteX11" fmla="*/ 391843 w 415554"/>
                  <a:gd name="connsiteY11" fmla="*/ 186533 h 186533"/>
                  <a:gd name="connsiteX12" fmla="*/ 345384 w 415554"/>
                  <a:gd name="connsiteY12" fmla="*/ 186533 h 186533"/>
                  <a:gd name="connsiteX13" fmla="*/ 170183 w 415554"/>
                  <a:gd name="connsiteY13" fmla="*/ 186533 h 186533"/>
                  <a:gd name="connsiteX14" fmla="*/ 40379 w 415554"/>
                  <a:gd name="connsiteY14" fmla="*/ 186533 h 186533"/>
                  <a:gd name="connsiteX15" fmla="*/ 0 w 415554"/>
                  <a:gd name="connsiteY15" fmla="*/ 146154 h 186533"/>
                  <a:gd name="connsiteX16" fmla="*/ 0 w 415554"/>
                  <a:gd name="connsiteY16" fmla="*/ 93665 h 186533"/>
                  <a:gd name="connsiteX17" fmla="*/ 92869 w 415554"/>
                  <a:gd name="connsiteY17" fmla="*/ 796 h 186533"/>
                  <a:gd name="connsiteX0" fmla="*/ 0 w 415554"/>
                  <a:gd name="connsiteY0" fmla="*/ 93665 h 186533"/>
                  <a:gd name="connsiteX1" fmla="*/ 93896 w 415554"/>
                  <a:gd name="connsiteY1" fmla="*/ 0 h 186533"/>
                  <a:gd name="connsiteX2" fmla="*/ 203774 w 415554"/>
                  <a:gd name="connsiteY2" fmla="*/ 796 h 186533"/>
                  <a:gd name="connsiteX3" fmla="*/ 220940 w 415554"/>
                  <a:gd name="connsiteY3" fmla="*/ 796 h 186533"/>
                  <a:gd name="connsiteX4" fmla="*/ 233621 w 415554"/>
                  <a:gd name="connsiteY4" fmla="*/ 11093 h 186533"/>
                  <a:gd name="connsiteX5" fmla="*/ 308980 w 415554"/>
                  <a:gd name="connsiteY5" fmla="*/ 28180 h 186533"/>
                  <a:gd name="connsiteX6" fmla="*/ 384339 w 415554"/>
                  <a:gd name="connsiteY6" fmla="*/ 11093 h 186533"/>
                  <a:gd name="connsiteX7" fmla="*/ 386521 w 415554"/>
                  <a:gd name="connsiteY7" fmla="*/ 9321 h 186533"/>
                  <a:gd name="connsiteX8" fmla="*/ 398771 w 415554"/>
                  <a:gd name="connsiteY8" fmla="*/ 17580 h 186533"/>
                  <a:gd name="connsiteX9" fmla="*/ 415554 w 415554"/>
                  <a:gd name="connsiteY9" fmla="*/ 58098 h 186533"/>
                  <a:gd name="connsiteX10" fmla="*/ 415554 w 415554"/>
                  <a:gd name="connsiteY10" fmla="*/ 162822 h 186533"/>
                  <a:gd name="connsiteX11" fmla="*/ 391843 w 415554"/>
                  <a:gd name="connsiteY11" fmla="*/ 186533 h 186533"/>
                  <a:gd name="connsiteX12" fmla="*/ 345384 w 415554"/>
                  <a:gd name="connsiteY12" fmla="*/ 186533 h 186533"/>
                  <a:gd name="connsiteX13" fmla="*/ 170183 w 415554"/>
                  <a:gd name="connsiteY13" fmla="*/ 186533 h 186533"/>
                  <a:gd name="connsiteX14" fmla="*/ 40379 w 415554"/>
                  <a:gd name="connsiteY14" fmla="*/ 186533 h 186533"/>
                  <a:gd name="connsiteX15" fmla="*/ 0 w 415554"/>
                  <a:gd name="connsiteY15" fmla="*/ 146154 h 186533"/>
                  <a:gd name="connsiteX16" fmla="*/ 0 w 415554"/>
                  <a:gd name="connsiteY16" fmla="*/ 93665 h 186533"/>
                  <a:gd name="connsiteX0" fmla="*/ 0 w 415554"/>
                  <a:gd name="connsiteY0" fmla="*/ 92869 h 185737"/>
                  <a:gd name="connsiteX1" fmla="*/ 203774 w 415554"/>
                  <a:gd name="connsiteY1" fmla="*/ 0 h 185737"/>
                  <a:gd name="connsiteX2" fmla="*/ 220940 w 415554"/>
                  <a:gd name="connsiteY2" fmla="*/ 0 h 185737"/>
                  <a:gd name="connsiteX3" fmla="*/ 233621 w 415554"/>
                  <a:gd name="connsiteY3" fmla="*/ 10297 h 185737"/>
                  <a:gd name="connsiteX4" fmla="*/ 308980 w 415554"/>
                  <a:gd name="connsiteY4" fmla="*/ 27384 h 185737"/>
                  <a:gd name="connsiteX5" fmla="*/ 384339 w 415554"/>
                  <a:gd name="connsiteY5" fmla="*/ 10297 h 185737"/>
                  <a:gd name="connsiteX6" fmla="*/ 386521 w 415554"/>
                  <a:gd name="connsiteY6" fmla="*/ 8525 h 185737"/>
                  <a:gd name="connsiteX7" fmla="*/ 398771 w 415554"/>
                  <a:gd name="connsiteY7" fmla="*/ 16784 h 185737"/>
                  <a:gd name="connsiteX8" fmla="*/ 415554 w 415554"/>
                  <a:gd name="connsiteY8" fmla="*/ 57302 h 185737"/>
                  <a:gd name="connsiteX9" fmla="*/ 415554 w 415554"/>
                  <a:gd name="connsiteY9" fmla="*/ 162026 h 185737"/>
                  <a:gd name="connsiteX10" fmla="*/ 391843 w 415554"/>
                  <a:gd name="connsiteY10" fmla="*/ 185737 h 185737"/>
                  <a:gd name="connsiteX11" fmla="*/ 345384 w 415554"/>
                  <a:gd name="connsiteY11" fmla="*/ 185737 h 185737"/>
                  <a:gd name="connsiteX12" fmla="*/ 170183 w 415554"/>
                  <a:gd name="connsiteY12" fmla="*/ 185737 h 185737"/>
                  <a:gd name="connsiteX13" fmla="*/ 40379 w 415554"/>
                  <a:gd name="connsiteY13" fmla="*/ 185737 h 185737"/>
                  <a:gd name="connsiteX14" fmla="*/ 0 w 415554"/>
                  <a:gd name="connsiteY14" fmla="*/ 145358 h 185737"/>
                  <a:gd name="connsiteX15" fmla="*/ 0 w 415554"/>
                  <a:gd name="connsiteY15" fmla="*/ 92869 h 185737"/>
                  <a:gd name="connsiteX0" fmla="*/ 0 w 415554"/>
                  <a:gd name="connsiteY0" fmla="*/ 145358 h 185737"/>
                  <a:gd name="connsiteX1" fmla="*/ 203774 w 415554"/>
                  <a:gd name="connsiteY1" fmla="*/ 0 h 185737"/>
                  <a:gd name="connsiteX2" fmla="*/ 220940 w 415554"/>
                  <a:gd name="connsiteY2" fmla="*/ 0 h 185737"/>
                  <a:gd name="connsiteX3" fmla="*/ 233621 w 415554"/>
                  <a:gd name="connsiteY3" fmla="*/ 10297 h 185737"/>
                  <a:gd name="connsiteX4" fmla="*/ 308980 w 415554"/>
                  <a:gd name="connsiteY4" fmla="*/ 27384 h 185737"/>
                  <a:gd name="connsiteX5" fmla="*/ 384339 w 415554"/>
                  <a:gd name="connsiteY5" fmla="*/ 10297 h 185737"/>
                  <a:gd name="connsiteX6" fmla="*/ 386521 w 415554"/>
                  <a:gd name="connsiteY6" fmla="*/ 8525 h 185737"/>
                  <a:gd name="connsiteX7" fmla="*/ 398771 w 415554"/>
                  <a:gd name="connsiteY7" fmla="*/ 16784 h 185737"/>
                  <a:gd name="connsiteX8" fmla="*/ 415554 w 415554"/>
                  <a:gd name="connsiteY8" fmla="*/ 57302 h 185737"/>
                  <a:gd name="connsiteX9" fmla="*/ 415554 w 415554"/>
                  <a:gd name="connsiteY9" fmla="*/ 162026 h 185737"/>
                  <a:gd name="connsiteX10" fmla="*/ 391843 w 415554"/>
                  <a:gd name="connsiteY10" fmla="*/ 185737 h 185737"/>
                  <a:gd name="connsiteX11" fmla="*/ 345384 w 415554"/>
                  <a:gd name="connsiteY11" fmla="*/ 185737 h 185737"/>
                  <a:gd name="connsiteX12" fmla="*/ 170183 w 415554"/>
                  <a:gd name="connsiteY12" fmla="*/ 185737 h 185737"/>
                  <a:gd name="connsiteX13" fmla="*/ 40379 w 415554"/>
                  <a:gd name="connsiteY13" fmla="*/ 185737 h 185737"/>
                  <a:gd name="connsiteX14" fmla="*/ 0 w 415554"/>
                  <a:gd name="connsiteY14" fmla="*/ 145358 h 18573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</a:cxnLst>
                <a:rect l="l" t="t" r="r" b="b"/>
                <a:pathLst>
                  <a:path w="415554" h="185737">
                    <a:moveTo>
                      <a:pt x="0" y="145358"/>
                    </a:moveTo>
                    <a:lnTo>
                      <a:pt x="203774" y="0"/>
                    </a:lnTo>
                    <a:lnTo>
                      <a:pt x="220940" y="0"/>
                    </a:lnTo>
                    <a:lnTo>
                      <a:pt x="233621" y="10297"/>
                    </a:lnTo>
                    <a:cubicBezTo>
                      <a:pt x="252907" y="20854"/>
                      <a:pt x="279551" y="27384"/>
                      <a:pt x="308980" y="27384"/>
                    </a:cubicBezTo>
                    <a:cubicBezTo>
                      <a:pt x="338410" y="27384"/>
                      <a:pt x="365053" y="20854"/>
                      <a:pt x="384339" y="10297"/>
                    </a:cubicBezTo>
                    <a:lnTo>
                      <a:pt x="386521" y="8525"/>
                    </a:lnTo>
                    <a:lnTo>
                      <a:pt x="398771" y="16784"/>
                    </a:lnTo>
                    <a:cubicBezTo>
                      <a:pt x="409140" y="27153"/>
                      <a:pt x="415554" y="41479"/>
                      <a:pt x="415554" y="57302"/>
                    </a:cubicBezTo>
                    <a:lnTo>
                      <a:pt x="415554" y="162026"/>
                    </a:lnTo>
                    <a:cubicBezTo>
                      <a:pt x="415554" y="175121"/>
                      <a:pt x="404938" y="185737"/>
                      <a:pt x="391843" y="185737"/>
                    </a:cubicBezTo>
                    <a:lnTo>
                      <a:pt x="345384" y="185737"/>
                    </a:lnTo>
                    <a:lnTo>
                      <a:pt x="170183" y="185737"/>
                    </a:lnTo>
                    <a:lnTo>
                      <a:pt x="40379" y="185737"/>
                    </a:lnTo>
                    <a:cubicBezTo>
                      <a:pt x="18078" y="185737"/>
                      <a:pt x="0" y="167659"/>
                      <a:pt x="0" y="145358"/>
                    </a:cubicBezTo>
                    <a:close/>
                  </a:path>
                </a:pathLst>
              </a:custGeom>
              <a:solidFill>
                <a:srgbClr val="FF66CC"/>
              </a:soli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</p:grpSp>
        <p:sp>
          <p:nvSpPr>
            <p:cNvPr id="500" name="台形 975">
              <a:extLst>
                <a:ext uri="{FF2B5EF4-FFF2-40B4-BE49-F238E27FC236}">
                  <a16:creationId xmlns:a16="http://schemas.microsoft.com/office/drawing/2014/main" id="{4DE88CC2-BDCF-4BC6-9FD4-48601396A119}"/>
                </a:ext>
              </a:extLst>
            </p:cNvPr>
            <p:cNvSpPr/>
            <p:nvPr/>
          </p:nvSpPr>
          <p:spPr>
            <a:xfrm rot="15300000">
              <a:off x="1550131" y="4950910"/>
              <a:ext cx="437401" cy="843398"/>
            </a:xfrm>
            <a:custGeom>
              <a:avLst/>
              <a:gdLst>
                <a:gd name="connsiteX0" fmla="*/ 0 w 409370"/>
                <a:gd name="connsiteY0" fmla="*/ 684180 h 684180"/>
                <a:gd name="connsiteX1" fmla="*/ 45628 w 409370"/>
                <a:gd name="connsiteY1" fmla="*/ 0 h 684180"/>
                <a:gd name="connsiteX2" fmla="*/ 363742 w 409370"/>
                <a:gd name="connsiteY2" fmla="*/ 0 h 684180"/>
                <a:gd name="connsiteX3" fmla="*/ 409370 w 409370"/>
                <a:gd name="connsiteY3" fmla="*/ 684180 h 684180"/>
                <a:gd name="connsiteX4" fmla="*/ 0 w 409370"/>
                <a:gd name="connsiteY4" fmla="*/ 684180 h 684180"/>
                <a:gd name="connsiteX0" fmla="*/ 36302 w 445672"/>
                <a:gd name="connsiteY0" fmla="*/ 684180 h 708019"/>
                <a:gd name="connsiteX1" fmla="*/ 81930 w 445672"/>
                <a:gd name="connsiteY1" fmla="*/ 0 h 708019"/>
                <a:gd name="connsiteX2" fmla="*/ 400044 w 445672"/>
                <a:gd name="connsiteY2" fmla="*/ 0 h 708019"/>
                <a:gd name="connsiteX3" fmla="*/ 445672 w 445672"/>
                <a:gd name="connsiteY3" fmla="*/ 684180 h 708019"/>
                <a:gd name="connsiteX4" fmla="*/ 36302 w 445672"/>
                <a:gd name="connsiteY4" fmla="*/ 684180 h 708019"/>
                <a:gd name="connsiteX0" fmla="*/ 53374 w 397680"/>
                <a:gd name="connsiteY0" fmla="*/ 662170 h 693442"/>
                <a:gd name="connsiteX1" fmla="*/ 33938 w 397680"/>
                <a:gd name="connsiteY1" fmla="*/ 0 h 693442"/>
                <a:gd name="connsiteX2" fmla="*/ 352052 w 397680"/>
                <a:gd name="connsiteY2" fmla="*/ 0 h 693442"/>
                <a:gd name="connsiteX3" fmla="*/ 397680 w 397680"/>
                <a:gd name="connsiteY3" fmla="*/ 684180 h 693442"/>
                <a:gd name="connsiteX4" fmla="*/ 53374 w 397680"/>
                <a:gd name="connsiteY4" fmla="*/ 662170 h 693442"/>
                <a:gd name="connsiteX0" fmla="*/ 50381 w 394687"/>
                <a:gd name="connsiteY0" fmla="*/ 662170 h 696706"/>
                <a:gd name="connsiteX1" fmla="*/ 30945 w 394687"/>
                <a:gd name="connsiteY1" fmla="*/ 0 h 696706"/>
                <a:gd name="connsiteX2" fmla="*/ 349059 w 394687"/>
                <a:gd name="connsiteY2" fmla="*/ 0 h 696706"/>
                <a:gd name="connsiteX3" fmla="*/ 394687 w 394687"/>
                <a:gd name="connsiteY3" fmla="*/ 684180 h 696706"/>
                <a:gd name="connsiteX4" fmla="*/ 50381 w 394687"/>
                <a:gd name="connsiteY4" fmla="*/ 662170 h 696706"/>
                <a:gd name="connsiteX0" fmla="*/ 50381 w 394687"/>
                <a:gd name="connsiteY0" fmla="*/ 820306 h 854842"/>
                <a:gd name="connsiteX1" fmla="*/ 30945 w 394687"/>
                <a:gd name="connsiteY1" fmla="*/ 158136 h 854842"/>
                <a:gd name="connsiteX2" fmla="*/ 356918 w 394687"/>
                <a:gd name="connsiteY2" fmla="*/ 0 h 854842"/>
                <a:gd name="connsiteX3" fmla="*/ 394687 w 394687"/>
                <a:gd name="connsiteY3" fmla="*/ 842316 h 854842"/>
                <a:gd name="connsiteX4" fmla="*/ 50381 w 394687"/>
                <a:gd name="connsiteY4" fmla="*/ 820306 h 854842"/>
                <a:gd name="connsiteX0" fmla="*/ 80926 w 425232"/>
                <a:gd name="connsiteY0" fmla="*/ 820306 h 871332"/>
                <a:gd name="connsiteX1" fmla="*/ 4635 w 425232"/>
                <a:gd name="connsiteY1" fmla="*/ 241512 h 871332"/>
                <a:gd name="connsiteX2" fmla="*/ 387463 w 425232"/>
                <a:gd name="connsiteY2" fmla="*/ 0 h 871332"/>
                <a:gd name="connsiteX3" fmla="*/ 425232 w 425232"/>
                <a:gd name="connsiteY3" fmla="*/ 842316 h 871332"/>
                <a:gd name="connsiteX4" fmla="*/ 80926 w 425232"/>
                <a:gd name="connsiteY4" fmla="*/ 820306 h 871332"/>
                <a:gd name="connsiteX0" fmla="*/ 77688 w 421994"/>
                <a:gd name="connsiteY0" fmla="*/ 820306 h 874306"/>
                <a:gd name="connsiteX1" fmla="*/ 4973 w 421994"/>
                <a:gd name="connsiteY1" fmla="*/ 200562 h 874306"/>
                <a:gd name="connsiteX2" fmla="*/ 384225 w 421994"/>
                <a:gd name="connsiteY2" fmla="*/ 0 h 874306"/>
                <a:gd name="connsiteX3" fmla="*/ 421994 w 421994"/>
                <a:gd name="connsiteY3" fmla="*/ 842316 h 874306"/>
                <a:gd name="connsiteX4" fmla="*/ 77688 w 421994"/>
                <a:gd name="connsiteY4" fmla="*/ 820306 h 874306"/>
                <a:gd name="connsiteX0" fmla="*/ 59445 w 426213"/>
                <a:gd name="connsiteY0" fmla="*/ 747727 h 842752"/>
                <a:gd name="connsiteX1" fmla="*/ 9192 w 426213"/>
                <a:gd name="connsiteY1" fmla="*/ 200562 h 842752"/>
                <a:gd name="connsiteX2" fmla="*/ 388444 w 426213"/>
                <a:gd name="connsiteY2" fmla="*/ 0 h 842752"/>
                <a:gd name="connsiteX3" fmla="*/ 426213 w 426213"/>
                <a:gd name="connsiteY3" fmla="*/ 842316 h 842752"/>
                <a:gd name="connsiteX4" fmla="*/ 59445 w 426213"/>
                <a:gd name="connsiteY4" fmla="*/ 747727 h 842752"/>
                <a:gd name="connsiteX0" fmla="*/ 72614 w 439382"/>
                <a:gd name="connsiteY0" fmla="*/ 747727 h 843247"/>
                <a:gd name="connsiteX1" fmla="*/ 6197 w 439382"/>
                <a:gd name="connsiteY1" fmla="*/ 172564 h 843247"/>
                <a:gd name="connsiteX2" fmla="*/ 401613 w 439382"/>
                <a:gd name="connsiteY2" fmla="*/ 0 h 843247"/>
                <a:gd name="connsiteX3" fmla="*/ 439382 w 439382"/>
                <a:gd name="connsiteY3" fmla="*/ 842316 h 843247"/>
                <a:gd name="connsiteX4" fmla="*/ 72614 w 439382"/>
                <a:gd name="connsiteY4" fmla="*/ 747727 h 843247"/>
                <a:gd name="connsiteX0" fmla="*/ 72614 w 439382"/>
                <a:gd name="connsiteY0" fmla="*/ 747727 h 843247"/>
                <a:gd name="connsiteX1" fmla="*/ 6197 w 439382"/>
                <a:gd name="connsiteY1" fmla="*/ 172564 h 843247"/>
                <a:gd name="connsiteX2" fmla="*/ 401613 w 439382"/>
                <a:gd name="connsiteY2" fmla="*/ 0 h 843247"/>
                <a:gd name="connsiteX3" fmla="*/ 439382 w 439382"/>
                <a:gd name="connsiteY3" fmla="*/ 842316 h 843247"/>
                <a:gd name="connsiteX4" fmla="*/ 72614 w 439382"/>
                <a:gd name="connsiteY4" fmla="*/ 747727 h 843247"/>
                <a:gd name="connsiteX0" fmla="*/ 86788 w 437401"/>
                <a:gd name="connsiteY0" fmla="*/ 748769 h 843398"/>
                <a:gd name="connsiteX1" fmla="*/ 4216 w 437401"/>
                <a:gd name="connsiteY1" fmla="*/ 172564 h 843398"/>
                <a:gd name="connsiteX2" fmla="*/ 399632 w 437401"/>
                <a:gd name="connsiteY2" fmla="*/ 0 h 843398"/>
                <a:gd name="connsiteX3" fmla="*/ 437401 w 437401"/>
                <a:gd name="connsiteY3" fmla="*/ 842316 h 843398"/>
                <a:gd name="connsiteX4" fmla="*/ 86788 w 437401"/>
                <a:gd name="connsiteY4" fmla="*/ 748769 h 84339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437401" h="843398">
                  <a:moveTo>
                    <a:pt x="86788" y="748769"/>
                  </a:moveTo>
                  <a:cubicBezTo>
                    <a:pt x="14590" y="637144"/>
                    <a:pt x="-10993" y="400624"/>
                    <a:pt x="4216" y="172564"/>
                  </a:cubicBezTo>
                  <a:lnTo>
                    <a:pt x="399632" y="0"/>
                  </a:lnTo>
                  <a:lnTo>
                    <a:pt x="437401" y="842316"/>
                  </a:lnTo>
                  <a:cubicBezTo>
                    <a:pt x="300944" y="842316"/>
                    <a:pt x="158986" y="860394"/>
                    <a:pt x="86788" y="748769"/>
                  </a:cubicBezTo>
                  <a:close/>
                </a:path>
              </a:pathLst>
            </a:custGeom>
            <a:solidFill>
              <a:srgbClr val="FF66CC"/>
            </a:solidFill>
            <a:ln w="1905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4572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grpSp>
          <p:nvGrpSpPr>
            <p:cNvPr id="501" name="グループ化 500">
              <a:extLst>
                <a:ext uri="{FF2B5EF4-FFF2-40B4-BE49-F238E27FC236}">
                  <a16:creationId xmlns:a16="http://schemas.microsoft.com/office/drawing/2014/main" id="{C3F14142-9198-473C-8801-44FF3E0EA871}"/>
                </a:ext>
              </a:extLst>
            </p:cNvPr>
            <p:cNvGrpSpPr/>
            <p:nvPr/>
          </p:nvGrpSpPr>
          <p:grpSpPr>
            <a:xfrm rot="20700000">
              <a:off x="1513858" y="4162425"/>
              <a:ext cx="517944" cy="1021209"/>
              <a:chOff x="4672514" y="4585944"/>
              <a:chExt cx="517944" cy="1021209"/>
            </a:xfrm>
          </p:grpSpPr>
          <p:sp>
            <p:nvSpPr>
              <p:cNvPr id="517" name="台形 516">
                <a:extLst>
                  <a:ext uri="{FF2B5EF4-FFF2-40B4-BE49-F238E27FC236}">
                    <a16:creationId xmlns:a16="http://schemas.microsoft.com/office/drawing/2014/main" id="{FBDA7B3D-EAE5-4D73-A03B-C245AE4731C5}"/>
                  </a:ext>
                </a:extLst>
              </p:cNvPr>
              <p:cNvSpPr/>
              <p:nvPr/>
            </p:nvSpPr>
            <p:spPr>
              <a:xfrm>
                <a:off x="4819187" y="4585944"/>
                <a:ext cx="213144" cy="301624"/>
              </a:xfrm>
              <a:prstGeom prst="trapezoid">
                <a:avLst>
                  <a:gd name="adj" fmla="val 13572"/>
                </a:avLst>
              </a:prstGeom>
              <a:solidFill>
                <a:srgbClr val="ED7D31">
                  <a:lumMod val="40000"/>
                  <a:lumOff val="60000"/>
                </a:srgbClr>
              </a:soli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518" name="四角形: 上の 2 つの角を丸める 517">
                <a:extLst>
                  <a:ext uri="{FF2B5EF4-FFF2-40B4-BE49-F238E27FC236}">
                    <a16:creationId xmlns:a16="http://schemas.microsoft.com/office/drawing/2014/main" id="{3C4DC15E-3B38-4979-B536-EF4A59139C9B}"/>
                  </a:ext>
                </a:extLst>
              </p:cNvPr>
              <p:cNvSpPr/>
              <p:nvPr/>
            </p:nvSpPr>
            <p:spPr>
              <a:xfrm>
                <a:off x="4672514" y="4766272"/>
                <a:ext cx="517944" cy="840881"/>
              </a:xfrm>
              <a:prstGeom prst="round2SameRect">
                <a:avLst>
                  <a:gd name="adj1" fmla="val 46872"/>
                  <a:gd name="adj2" fmla="val 0"/>
                </a:avLst>
              </a:prstGeom>
              <a:solidFill>
                <a:srgbClr val="FFC000"/>
              </a:soli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</p:grpSp>
        <p:sp>
          <p:nvSpPr>
            <p:cNvPr id="502" name="フリーフォーム: 図形 501">
              <a:extLst>
                <a:ext uri="{FF2B5EF4-FFF2-40B4-BE49-F238E27FC236}">
                  <a16:creationId xmlns:a16="http://schemas.microsoft.com/office/drawing/2014/main" id="{E2AA5FEC-036D-49ED-9B55-0D58AAC8BA23}"/>
                </a:ext>
              </a:extLst>
            </p:cNvPr>
            <p:cNvSpPr/>
            <p:nvPr/>
          </p:nvSpPr>
          <p:spPr>
            <a:xfrm rot="17100000">
              <a:off x="1056337" y="4627658"/>
              <a:ext cx="460998" cy="524390"/>
            </a:xfrm>
            <a:custGeom>
              <a:avLst/>
              <a:gdLst>
                <a:gd name="connsiteX0" fmla="*/ 455077 w 460998"/>
                <a:gd name="connsiteY0" fmla="*/ 417232 h 524390"/>
                <a:gd name="connsiteX1" fmla="*/ 439317 w 460998"/>
                <a:gd name="connsiteY1" fmla="*/ 497320 h 524390"/>
                <a:gd name="connsiteX2" fmla="*/ 325299 w 460998"/>
                <a:gd name="connsiteY2" fmla="*/ 507822 h 524390"/>
                <a:gd name="connsiteX3" fmla="*/ 75510 w 460998"/>
                <a:gd name="connsiteY3" fmla="*/ 221842 h 524390"/>
                <a:gd name="connsiteX4" fmla="*/ 54891 w 460998"/>
                <a:gd name="connsiteY4" fmla="*/ 219127 h 524390"/>
                <a:gd name="connsiteX5" fmla="*/ 26516 w 460998"/>
                <a:gd name="connsiteY5" fmla="*/ 182147 h 524390"/>
                <a:gd name="connsiteX6" fmla="*/ 2090 w 460998"/>
                <a:gd name="connsiteY6" fmla="*/ 90990 h 524390"/>
                <a:gd name="connsiteX7" fmla="*/ 45154 w 460998"/>
                <a:gd name="connsiteY7" fmla="*/ 16402 h 524390"/>
                <a:gd name="connsiteX8" fmla="*/ 99088 w 460998"/>
                <a:gd name="connsiteY8" fmla="*/ 1950 h 524390"/>
                <a:gd name="connsiteX9" fmla="*/ 168705 w 460998"/>
                <a:gd name="connsiteY9" fmla="*/ 42144 h 524390"/>
                <a:gd name="connsiteX10" fmla="*/ 195232 w 460998"/>
                <a:gd name="connsiteY10" fmla="*/ 141142 h 524390"/>
                <a:gd name="connsiteX11" fmla="*/ 196643 w 460998"/>
                <a:gd name="connsiteY11" fmla="*/ 163670 h 524390"/>
                <a:gd name="connsiteX12" fmla="*/ 194689 w 460998"/>
                <a:gd name="connsiteY12" fmla="*/ 169348 h 524390"/>
                <a:gd name="connsiteX13" fmla="*/ 438241 w 460998"/>
                <a:gd name="connsiteY13" fmla="*/ 393853 h 524390"/>
                <a:gd name="connsiteX14" fmla="*/ 455077 w 460998"/>
                <a:gd name="connsiteY14" fmla="*/ 417232 h 52439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</a:cxnLst>
              <a:rect l="l" t="t" r="r" b="b"/>
              <a:pathLst>
                <a:path w="460998" h="524390">
                  <a:moveTo>
                    <a:pt x="455077" y="417232"/>
                  </a:moveTo>
                  <a:cubicBezTo>
                    <a:pt x="466483" y="443163"/>
                    <a:pt x="461509" y="475026"/>
                    <a:pt x="439317" y="497320"/>
                  </a:cubicBezTo>
                  <a:cubicBezTo>
                    <a:pt x="409727" y="527047"/>
                    <a:pt x="354944" y="534825"/>
                    <a:pt x="325299" y="507822"/>
                  </a:cubicBezTo>
                  <a:lnTo>
                    <a:pt x="75510" y="221842"/>
                  </a:lnTo>
                  <a:lnTo>
                    <a:pt x="54891" y="219127"/>
                  </a:lnTo>
                  <a:cubicBezTo>
                    <a:pt x="41393" y="211334"/>
                    <a:pt x="30868" y="198392"/>
                    <a:pt x="26516" y="182147"/>
                  </a:cubicBezTo>
                  <a:lnTo>
                    <a:pt x="2090" y="90990"/>
                  </a:lnTo>
                  <a:cubicBezTo>
                    <a:pt x="-6615" y="58501"/>
                    <a:pt x="12665" y="25107"/>
                    <a:pt x="45154" y="16402"/>
                  </a:cubicBezTo>
                  <a:lnTo>
                    <a:pt x="99088" y="1950"/>
                  </a:lnTo>
                  <a:cubicBezTo>
                    <a:pt x="129411" y="-6175"/>
                    <a:pt x="160580" y="11820"/>
                    <a:pt x="168705" y="42144"/>
                  </a:cubicBezTo>
                  <a:lnTo>
                    <a:pt x="195232" y="141142"/>
                  </a:lnTo>
                  <a:cubicBezTo>
                    <a:pt x="197263" y="148723"/>
                    <a:pt x="197662" y="156357"/>
                    <a:pt x="196643" y="163670"/>
                  </a:cubicBezTo>
                  <a:lnTo>
                    <a:pt x="194689" y="169348"/>
                  </a:lnTo>
                  <a:lnTo>
                    <a:pt x="438241" y="393853"/>
                  </a:lnTo>
                  <a:cubicBezTo>
                    <a:pt x="445652" y="400604"/>
                    <a:pt x="451275" y="408588"/>
                    <a:pt x="455077" y="417232"/>
                  </a:cubicBezTo>
                  <a:close/>
                </a:path>
              </a:pathLst>
            </a:custGeom>
            <a:solidFill>
              <a:srgbClr val="ED7D31">
                <a:lumMod val="60000"/>
                <a:lumOff val="40000"/>
              </a:srgbClr>
            </a:solidFill>
            <a:ln w="1905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wrap="square" rtlCol="0" anchor="ctr">
              <a:noAutofit/>
            </a:bodyPr>
            <a:lstStyle/>
            <a:p>
              <a:pPr marL="0" marR="0" lvl="0" indent="0" algn="ctr" defTabSz="4572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sp>
          <p:nvSpPr>
            <p:cNvPr id="503" name="フリーフォーム: 図形 502">
              <a:extLst>
                <a:ext uri="{FF2B5EF4-FFF2-40B4-BE49-F238E27FC236}">
                  <a16:creationId xmlns:a16="http://schemas.microsoft.com/office/drawing/2014/main" id="{BF65A58B-A0BB-4C69-9722-07A2E845229E}"/>
                </a:ext>
              </a:extLst>
            </p:cNvPr>
            <p:cNvSpPr/>
            <p:nvPr/>
          </p:nvSpPr>
          <p:spPr>
            <a:xfrm>
              <a:off x="2032804" y="4286978"/>
              <a:ext cx="1292271" cy="849220"/>
            </a:xfrm>
            <a:custGeom>
              <a:avLst/>
              <a:gdLst>
                <a:gd name="connsiteX0" fmla="*/ 400050 w 1901330"/>
                <a:gd name="connsiteY0" fmla="*/ 1120842 h 1190827"/>
                <a:gd name="connsiteX1" fmla="*/ 1786702 w 1901330"/>
                <a:gd name="connsiteY1" fmla="*/ 1120842 h 1190827"/>
                <a:gd name="connsiteX2" fmla="*/ 1786702 w 1901330"/>
                <a:gd name="connsiteY2" fmla="*/ 1190827 h 1190827"/>
                <a:gd name="connsiteX3" fmla="*/ 400050 w 1901330"/>
                <a:gd name="connsiteY3" fmla="*/ 1190827 h 1190827"/>
                <a:gd name="connsiteX4" fmla="*/ 0 w 1901330"/>
                <a:gd name="connsiteY4" fmla="*/ 920817 h 1190827"/>
                <a:gd name="connsiteX5" fmla="*/ 1386652 w 1901330"/>
                <a:gd name="connsiteY5" fmla="*/ 920817 h 1190827"/>
                <a:gd name="connsiteX6" fmla="*/ 1386652 w 1901330"/>
                <a:gd name="connsiteY6" fmla="*/ 990802 h 1190827"/>
                <a:gd name="connsiteX7" fmla="*/ 0 w 1901330"/>
                <a:gd name="connsiteY7" fmla="*/ 990802 h 1190827"/>
                <a:gd name="connsiteX8" fmla="*/ 419100 w 1901330"/>
                <a:gd name="connsiteY8" fmla="*/ 663642 h 1190827"/>
                <a:gd name="connsiteX9" fmla="*/ 1805752 w 1901330"/>
                <a:gd name="connsiteY9" fmla="*/ 663642 h 1190827"/>
                <a:gd name="connsiteX10" fmla="*/ 1805752 w 1901330"/>
                <a:gd name="connsiteY10" fmla="*/ 733627 h 1190827"/>
                <a:gd name="connsiteX11" fmla="*/ 419100 w 1901330"/>
                <a:gd name="connsiteY11" fmla="*/ 733627 h 1190827"/>
                <a:gd name="connsiteX12" fmla="*/ 514678 w 1901330"/>
                <a:gd name="connsiteY12" fmla="*/ 438150 h 1190827"/>
                <a:gd name="connsiteX13" fmla="*/ 1901330 w 1901330"/>
                <a:gd name="connsiteY13" fmla="*/ 438150 h 1190827"/>
                <a:gd name="connsiteX14" fmla="*/ 1901330 w 1901330"/>
                <a:gd name="connsiteY14" fmla="*/ 508135 h 1190827"/>
                <a:gd name="connsiteX15" fmla="*/ 514678 w 1901330"/>
                <a:gd name="connsiteY15" fmla="*/ 508135 h 1190827"/>
                <a:gd name="connsiteX16" fmla="*/ 286078 w 1901330"/>
                <a:gd name="connsiteY16" fmla="*/ 190500 h 1190827"/>
                <a:gd name="connsiteX17" fmla="*/ 1672730 w 1901330"/>
                <a:gd name="connsiteY17" fmla="*/ 190500 h 1190827"/>
                <a:gd name="connsiteX18" fmla="*/ 1672730 w 1901330"/>
                <a:gd name="connsiteY18" fmla="*/ 260485 h 1190827"/>
                <a:gd name="connsiteX19" fmla="*/ 286078 w 1901330"/>
                <a:gd name="connsiteY19" fmla="*/ 260485 h 1190827"/>
                <a:gd name="connsiteX20" fmla="*/ 9853 w 1901330"/>
                <a:gd name="connsiteY20" fmla="*/ 0 h 1190827"/>
                <a:gd name="connsiteX21" fmla="*/ 1396505 w 1901330"/>
                <a:gd name="connsiteY21" fmla="*/ 0 h 1190827"/>
                <a:gd name="connsiteX22" fmla="*/ 1396505 w 1901330"/>
                <a:gd name="connsiteY22" fmla="*/ 69985 h 1190827"/>
                <a:gd name="connsiteX23" fmla="*/ 9853 w 1901330"/>
                <a:gd name="connsiteY23" fmla="*/ 69985 h 119082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</a:cxnLst>
              <a:rect l="l" t="t" r="r" b="b"/>
              <a:pathLst>
                <a:path w="1901330" h="1190827">
                  <a:moveTo>
                    <a:pt x="400050" y="1120842"/>
                  </a:moveTo>
                  <a:lnTo>
                    <a:pt x="1786702" y="1120842"/>
                  </a:lnTo>
                  <a:lnTo>
                    <a:pt x="1786702" y="1190827"/>
                  </a:lnTo>
                  <a:lnTo>
                    <a:pt x="400050" y="1190827"/>
                  </a:lnTo>
                  <a:close/>
                  <a:moveTo>
                    <a:pt x="0" y="920817"/>
                  </a:moveTo>
                  <a:lnTo>
                    <a:pt x="1386652" y="920817"/>
                  </a:lnTo>
                  <a:lnTo>
                    <a:pt x="1386652" y="990802"/>
                  </a:lnTo>
                  <a:lnTo>
                    <a:pt x="0" y="990802"/>
                  </a:lnTo>
                  <a:close/>
                  <a:moveTo>
                    <a:pt x="419100" y="663642"/>
                  </a:moveTo>
                  <a:lnTo>
                    <a:pt x="1805752" y="663642"/>
                  </a:lnTo>
                  <a:lnTo>
                    <a:pt x="1805752" y="733627"/>
                  </a:lnTo>
                  <a:lnTo>
                    <a:pt x="419100" y="733627"/>
                  </a:lnTo>
                  <a:close/>
                  <a:moveTo>
                    <a:pt x="514678" y="438150"/>
                  </a:moveTo>
                  <a:lnTo>
                    <a:pt x="1901330" y="438150"/>
                  </a:lnTo>
                  <a:lnTo>
                    <a:pt x="1901330" y="508135"/>
                  </a:lnTo>
                  <a:lnTo>
                    <a:pt x="514678" y="508135"/>
                  </a:lnTo>
                  <a:close/>
                  <a:moveTo>
                    <a:pt x="286078" y="190500"/>
                  </a:moveTo>
                  <a:lnTo>
                    <a:pt x="1672730" y="190500"/>
                  </a:lnTo>
                  <a:lnTo>
                    <a:pt x="1672730" y="260485"/>
                  </a:lnTo>
                  <a:lnTo>
                    <a:pt x="286078" y="260485"/>
                  </a:lnTo>
                  <a:close/>
                  <a:moveTo>
                    <a:pt x="9853" y="0"/>
                  </a:moveTo>
                  <a:lnTo>
                    <a:pt x="1396505" y="0"/>
                  </a:lnTo>
                  <a:lnTo>
                    <a:pt x="1396505" y="69985"/>
                  </a:lnTo>
                  <a:lnTo>
                    <a:pt x="9853" y="69985"/>
                  </a:lnTo>
                  <a:close/>
                </a:path>
              </a:pathLst>
            </a:custGeom>
            <a:solidFill>
              <a:sysClr val="windowText" lastClr="000000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wrap="square" rtlCol="0" anchor="ctr">
              <a:noAutofit/>
            </a:bodyPr>
            <a:lstStyle/>
            <a:p>
              <a:pPr marL="0" marR="0" lvl="0" indent="0" algn="ctr" defTabSz="4572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sp>
          <p:nvSpPr>
            <p:cNvPr id="504" name="四角形: 上の 2 つの角を丸める 36">
              <a:extLst>
                <a:ext uri="{FF2B5EF4-FFF2-40B4-BE49-F238E27FC236}">
                  <a16:creationId xmlns:a16="http://schemas.microsoft.com/office/drawing/2014/main" id="{EA8699D8-A453-47C6-8AD9-E85C1AC1330B}"/>
                </a:ext>
              </a:extLst>
            </p:cNvPr>
            <p:cNvSpPr/>
            <p:nvPr/>
          </p:nvSpPr>
          <p:spPr>
            <a:xfrm rot="2700000">
              <a:off x="1520534" y="4476212"/>
              <a:ext cx="236208" cy="368458"/>
            </a:xfrm>
            <a:custGeom>
              <a:avLst/>
              <a:gdLst>
                <a:gd name="connsiteX0" fmla="*/ 118104 w 236207"/>
                <a:gd name="connsiteY0" fmla="*/ 0 h 486562"/>
                <a:gd name="connsiteX1" fmla="*/ 118104 w 236207"/>
                <a:gd name="connsiteY1" fmla="*/ 0 h 486562"/>
                <a:gd name="connsiteX2" fmla="*/ 236208 w 236207"/>
                <a:gd name="connsiteY2" fmla="*/ 118104 h 486562"/>
                <a:gd name="connsiteX3" fmla="*/ 236207 w 236207"/>
                <a:gd name="connsiteY3" fmla="*/ 486562 h 486562"/>
                <a:gd name="connsiteX4" fmla="*/ 236207 w 236207"/>
                <a:gd name="connsiteY4" fmla="*/ 486562 h 486562"/>
                <a:gd name="connsiteX5" fmla="*/ 0 w 236207"/>
                <a:gd name="connsiteY5" fmla="*/ 486562 h 486562"/>
                <a:gd name="connsiteX6" fmla="*/ 0 w 236207"/>
                <a:gd name="connsiteY6" fmla="*/ 486562 h 486562"/>
                <a:gd name="connsiteX7" fmla="*/ 0 w 236207"/>
                <a:gd name="connsiteY7" fmla="*/ 118104 h 486562"/>
                <a:gd name="connsiteX8" fmla="*/ 118104 w 236207"/>
                <a:gd name="connsiteY8" fmla="*/ 0 h 486562"/>
                <a:gd name="connsiteX0" fmla="*/ 118104 w 236208"/>
                <a:gd name="connsiteY0" fmla="*/ 0 h 486562"/>
                <a:gd name="connsiteX1" fmla="*/ 118104 w 236208"/>
                <a:gd name="connsiteY1" fmla="*/ 0 h 486562"/>
                <a:gd name="connsiteX2" fmla="*/ 236208 w 236208"/>
                <a:gd name="connsiteY2" fmla="*/ 118104 h 486562"/>
                <a:gd name="connsiteX3" fmla="*/ 236207 w 236208"/>
                <a:gd name="connsiteY3" fmla="*/ 486562 h 486562"/>
                <a:gd name="connsiteX4" fmla="*/ 236207 w 236208"/>
                <a:gd name="connsiteY4" fmla="*/ 486562 h 486562"/>
                <a:gd name="connsiteX5" fmla="*/ 0 w 236208"/>
                <a:gd name="connsiteY5" fmla="*/ 486562 h 486562"/>
                <a:gd name="connsiteX6" fmla="*/ 0 w 236208"/>
                <a:gd name="connsiteY6" fmla="*/ 486562 h 486562"/>
                <a:gd name="connsiteX7" fmla="*/ 0 w 236208"/>
                <a:gd name="connsiteY7" fmla="*/ 118104 h 486562"/>
                <a:gd name="connsiteX8" fmla="*/ 209544 w 236208"/>
                <a:gd name="connsiteY8" fmla="*/ 91440 h 486562"/>
                <a:gd name="connsiteX0" fmla="*/ 118104 w 236208"/>
                <a:gd name="connsiteY0" fmla="*/ 0 h 486562"/>
                <a:gd name="connsiteX1" fmla="*/ 118104 w 236208"/>
                <a:gd name="connsiteY1" fmla="*/ 0 h 486562"/>
                <a:gd name="connsiteX2" fmla="*/ 236208 w 236208"/>
                <a:gd name="connsiteY2" fmla="*/ 118104 h 486562"/>
                <a:gd name="connsiteX3" fmla="*/ 236207 w 236208"/>
                <a:gd name="connsiteY3" fmla="*/ 486562 h 486562"/>
                <a:gd name="connsiteX4" fmla="*/ 236207 w 236208"/>
                <a:gd name="connsiteY4" fmla="*/ 486562 h 486562"/>
                <a:gd name="connsiteX5" fmla="*/ 0 w 236208"/>
                <a:gd name="connsiteY5" fmla="*/ 486562 h 486562"/>
                <a:gd name="connsiteX6" fmla="*/ 0 w 236208"/>
                <a:gd name="connsiteY6" fmla="*/ 486562 h 486562"/>
                <a:gd name="connsiteX7" fmla="*/ 0 w 236208"/>
                <a:gd name="connsiteY7" fmla="*/ 118104 h 486562"/>
                <a:gd name="connsiteX0" fmla="*/ 118104 w 236208"/>
                <a:gd name="connsiteY0" fmla="*/ 0 h 486562"/>
                <a:gd name="connsiteX1" fmla="*/ 236208 w 236208"/>
                <a:gd name="connsiteY1" fmla="*/ 118104 h 486562"/>
                <a:gd name="connsiteX2" fmla="*/ 236207 w 236208"/>
                <a:gd name="connsiteY2" fmla="*/ 486562 h 486562"/>
                <a:gd name="connsiteX3" fmla="*/ 236207 w 236208"/>
                <a:gd name="connsiteY3" fmla="*/ 486562 h 486562"/>
                <a:gd name="connsiteX4" fmla="*/ 0 w 236208"/>
                <a:gd name="connsiteY4" fmla="*/ 486562 h 486562"/>
                <a:gd name="connsiteX5" fmla="*/ 0 w 236208"/>
                <a:gd name="connsiteY5" fmla="*/ 486562 h 486562"/>
                <a:gd name="connsiteX6" fmla="*/ 0 w 236208"/>
                <a:gd name="connsiteY6" fmla="*/ 118104 h 486562"/>
                <a:gd name="connsiteX0" fmla="*/ 236208 w 236208"/>
                <a:gd name="connsiteY0" fmla="*/ 0 h 368458"/>
                <a:gd name="connsiteX1" fmla="*/ 236207 w 236208"/>
                <a:gd name="connsiteY1" fmla="*/ 368458 h 368458"/>
                <a:gd name="connsiteX2" fmla="*/ 236207 w 236208"/>
                <a:gd name="connsiteY2" fmla="*/ 368458 h 368458"/>
                <a:gd name="connsiteX3" fmla="*/ 0 w 236208"/>
                <a:gd name="connsiteY3" fmla="*/ 368458 h 368458"/>
                <a:gd name="connsiteX4" fmla="*/ 0 w 236208"/>
                <a:gd name="connsiteY4" fmla="*/ 368458 h 368458"/>
                <a:gd name="connsiteX5" fmla="*/ 0 w 236208"/>
                <a:gd name="connsiteY5" fmla="*/ 0 h 36845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236208" h="368458">
                  <a:moveTo>
                    <a:pt x="236208" y="0"/>
                  </a:moveTo>
                  <a:cubicBezTo>
                    <a:pt x="236208" y="122819"/>
                    <a:pt x="236207" y="245639"/>
                    <a:pt x="236207" y="368458"/>
                  </a:cubicBezTo>
                  <a:lnTo>
                    <a:pt x="236207" y="368458"/>
                  </a:lnTo>
                  <a:lnTo>
                    <a:pt x="0" y="368458"/>
                  </a:lnTo>
                  <a:lnTo>
                    <a:pt x="0" y="368458"/>
                  </a:lnTo>
                  <a:lnTo>
                    <a:pt x="0" y="0"/>
                  </a:lnTo>
                </a:path>
              </a:pathLst>
            </a:custGeom>
            <a:solidFill>
              <a:srgbClr val="FFC000"/>
            </a:solidFill>
            <a:ln w="1905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4572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grpSp>
          <p:nvGrpSpPr>
            <p:cNvPr id="505" name="グループ化 504">
              <a:extLst>
                <a:ext uri="{FF2B5EF4-FFF2-40B4-BE49-F238E27FC236}">
                  <a16:creationId xmlns:a16="http://schemas.microsoft.com/office/drawing/2014/main" id="{E0FA62E3-8976-4AE7-8064-A1B7479D85AC}"/>
                </a:ext>
              </a:extLst>
            </p:cNvPr>
            <p:cNvGrpSpPr/>
            <p:nvPr/>
          </p:nvGrpSpPr>
          <p:grpSpPr>
            <a:xfrm>
              <a:off x="1022049" y="3041328"/>
              <a:ext cx="1202047" cy="1321733"/>
              <a:chOff x="5735994" y="6021416"/>
              <a:chExt cx="1202047" cy="1321733"/>
            </a:xfrm>
          </p:grpSpPr>
          <p:sp>
            <p:nvSpPr>
              <p:cNvPr id="506" name="楕円 1">
                <a:extLst>
                  <a:ext uri="{FF2B5EF4-FFF2-40B4-BE49-F238E27FC236}">
                    <a16:creationId xmlns:a16="http://schemas.microsoft.com/office/drawing/2014/main" id="{D630DE74-CA4E-4920-B1E7-D321C1F87B85}"/>
                  </a:ext>
                </a:extLst>
              </p:cNvPr>
              <p:cNvSpPr/>
              <p:nvPr/>
            </p:nvSpPr>
            <p:spPr>
              <a:xfrm rot="20952697">
                <a:off x="5743407" y="6803495"/>
                <a:ext cx="187375" cy="239746"/>
              </a:xfrm>
              <a:custGeom>
                <a:avLst/>
                <a:gdLst>
                  <a:gd name="connsiteX0" fmla="*/ 0 w 377825"/>
                  <a:gd name="connsiteY0" fmla="*/ 40997 h 81993"/>
                  <a:gd name="connsiteX1" fmla="*/ 188913 w 377825"/>
                  <a:gd name="connsiteY1" fmla="*/ 0 h 81993"/>
                  <a:gd name="connsiteX2" fmla="*/ 377826 w 377825"/>
                  <a:gd name="connsiteY2" fmla="*/ 40997 h 81993"/>
                  <a:gd name="connsiteX3" fmla="*/ 188913 w 377825"/>
                  <a:gd name="connsiteY3" fmla="*/ 81994 h 81993"/>
                  <a:gd name="connsiteX4" fmla="*/ 0 w 377825"/>
                  <a:gd name="connsiteY4" fmla="*/ 40997 h 81993"/>
                  <a:gd name="connsiteX0" fmla="*/ 1292 w 379118"/>
                  <a:gd name="connsiteY0" fmla="*/ 250547 h 291974"/>
                  <a:gd name="connsiteX1" fmla="*/ 272755 w 379118"/>
                  <a:gd name="connsiteY1" fmla="*/ 0 h 291974"/>
                  <a:gd name="connsiteX2" fmla="*/ 379118 w 379118"/>
                  <a:gd name="connsiteY2" fmla="*/ 250547 h 291974"/>
                  <a:gd name="connsiteX3" fmla="*/ 190205 w 379118"/>
                  <a:gd name="connsiteY3" fmla="*/ 291544 h 291974"/>
                  <a:gd name="connsiteX4" fmla="*/ 1292 w 379118"/>
                  <a:gd name="connsiteY4" fmla="*/ 250547 h 291974"/>
                  <a:gd name="connsiteX0" fmla="*/ 1685 w 300136"/>
                  <a:gd name="connsiteY0" fmla="*/ 187583 h 294330"/>
                  <a:gd name="connsiteX1" fmla="*/ 193773 w 300136"/>
                  <a:gd name="connsiteY1" fmla="*/ 536 h 294330"/>
                  <a:gd name="connsiteX2" fmla="*/ 300136 w 300136"/>
                  <a:gd name="connsiteY2" fmla="*/ 251083 h 294330"/>
                  <a:gd name="connsiteX3" fmla="*/ 111223 w 300136"/>
                  <a:gd name="connsiteY3" fmla="*/ 292080 h 294330"/>
                  <a:gd name="connsiteX4" fmla="*/ 1685 w 300136"/>
                  <a:gd name="connsiteY4" fmla="*/ 187583 h 294330"/>
                  <a:gd name="connsiteX0" fmla="*/ 862 w 299313"/>
                  <a:gd name="connsiteY0" fmla="*/ 187563 h 265078"/>
                  <a:gd name="connsiteX1" fmla="*/ 192950 w 299313"/>
                  <a:gd name="connsiteY1" fmla="*/ 516 h 265078"/>
                  <a:gd name="connsiteX2" fmla="*/ 299313 w 299313"/>
                  <a:gd name="connsiteY2" fmla="*/ 251063 h 265078"/>
                  <a:gd name="connsiteX3" fmla="*/ 129450 w 299313"/>
                  <a:gd name="connsiteY3" fmla="*/ 253960 h 265078"/>
                  <a:gd name="connsiteX4" fmla="*/ 862 w 299313"/>
                  <a:gd name="connsiteY4" fmla="*/ 187563 h 265078"/>
                  <a:gd name="connsiteX0" fmla="*/ 862 w 299313"/>
                  <a:gd name="connsiteY0" fmla="*/ 187563 h 265078"/>
                  <a:gd name="connsiteX1" fmla="*/ 192950 w 299313"/>
                  <a:gd name="connsiteY1" fmla="*/ 516 h 265078"/>
                  <a:gd name="connsiteX2" fmla="*/ 299313 w 299313"/>
                  <a:gd name="connsiteY2" fmla="*/ 251063 h 265078"/>
                  <a:gd name="connsiteX3" fmla="*/ 129450 w 299313"/>
                  <a:gd name="connsiteY3" fmla="*/ 253960 h 265078"/>
                  <a:gd name="connsiteX4" fmla="*/ 862 w 299313"/>
                  <a:gd name="connsiteY4" fmla="*/ 187563 h 265078"/>
                  <a:gd name="connsiteX0" fmla="*/ 862 w 299313"/>
                  <a:gd name="connsiteY0" fmla="*/ 187563 h 265078"/>
                  <a:gd name="connsiteX1" fmla="*/ 192950 w 299313"/>
                  <a:gd name="connsiteY1" fmla="*/ 516 h 265078"/>
                  <a:gd name="connsiteX2" fmla="*/ 299313 w 299313"/>
                  <a:gd name="connsiteY2" fmla="*/ 251063 h 265078"/>
                  <a:gd name="connsiteX3" fmla="*/ 129450 w 299313"/>
                  <a:gd name="connsiteY3" fmla="*/ 253960 h 265078"/>
                  <a:gd name="connsiteX4" fmla="*/ 862 w 299313"/>
                  <a:gd name="connsiteY4" fmla="*/ 187563 h 265078"/>
                  <a:gd name="connsiteX0" fmla="*/ 732 w 197787"/>
                  <a:gd name="connsiteY0" fmla="*/ 187607 h 263128"/>
                  <a:gd name="connsiteX1" fmla="*/ 192820 w 197787"/>
                  <a:gd name="connsiteY1" fmla="*/ 560 h 263128"/>
                  <a:gd name="connsiteX2" fmla="*/ 129320 w 197787"/>
                  <a:gd name="connsiteY2" fmla="*/ 254004 h 263128"/>
                  <a:gd name="connsiteX3" fmla="*/ 732 w 197787"/>
                  <a:gd name="connsiteY3" fmla="*/ 187607 h 263128"/>
                  <a:gd name="connsiteX0" fmla="*/ 83 w 233281"/>
                  <a:gd name="connsiteY0" fmla="*/ 187152 h 229950"/>
                  <a:gd name="connsiteX1" fmla="*/ 192171 w 233281"/>
                  <a:gd name="connsiteY1" fmla="*/ 105 h 229950"/>
                  <a:gd name="connsiteX2" fmla="*/ 217571 w 233281"/>
                  <a:gd name="connsiteY2" fmla="*/ 215449 h 229950"/>
                  <a:gd name="connsiteX3" fmla="*/ 83 w 233281"/>
                  <a:gd name="connsiteY3" fmla="*/ 187152 h 229950"/>
                  <a:gd name="connsiteX0" fmla="*/ 1595 w 234793"/>
                  <a:gd name="connsiteY0" fmla="*/ 187171 h 236717"/>
                  <a:gd name="connsiteX1" fmla="*/ 193683 w 234793"/>
                  <a:gd name="connsiteY1" fmla="*/ 124 h 236717"/>
                  <a:gd name="connsiteX2" fmla="*/ 219083 w 234793"/>
                  <a:gd name="connsiteY2" fmla="*/ 215468 h 236717"/>
                  <a:gd name="connsiteX3" fmla="*/ 1595 w 234793"/>
                  <a:gd name="connsiteY3" fmla="*/ 187171 h 236717"/>
                  <a:gd name="connsiteX0" fmla="*/ 1824 w 203273"/>
                  <a:gd name="connsiteY0" fmla="*/ 206110 h 246667"/>
                  <a:gd name="connsiteX1" fmla="*/ 165337 w 203273"/>
                  <a:gd name="connsiteY1" fmla="*/ 13 h 246667"/>
                  <a:gd name="connsiteX2" fmla="*/ 190737 w 203273"/>
                  <a:gd name="connsiteY2" fmla="*/ 215357 h 246667"/>
                  <a:gd name="connsiteX3" fmla="*/ 1824 w 203273"/>
                  <a:gd name="connsiteY3" fmla="*/ 206110 h 246667"/>
                  <a:gd name="connsiteX0" fmla="*/ 0 w 201449"/>
                  <a:gd name="connsiteY0" fmla="*/ 206110 h 246667"/>
                  <a:gd name="connsiteX1" fmla="*/ 163513 w 201449"/>
                  <a:gd name="connsiteY1" fmla="*/ 13 h 246667"/>
                  <a:gd name="connsiteX2" fmla="*/ 188913 w 201449"/>
                  <a:gd name="connsiteY2" fmla="*/ 215357 h 246667"/>
                  <a:gd name="connsiteX3" fmla="*/ 0 w 201449"/>
                  <a:gd name="connsiteY3" fmla="*/ 206110 h 246667"/>
                  <a:gd name="connsiteX0" fmla="*/ 0 w 187375"/>
                  <a:gd name="connsiteY0" fmla="*/ 193478 h 239746"/>
                  <a:gd name="connsiteX1" fmla="*/ 150813 w 187375"/>
                  <a:gd name="connsiteY1" fmla="*/ 81 h 239746"/>
                  <a:gd name="connsiteX2" fmla="*/ 176213 w 187375"/>
                  <a:gd name="connsiteY2" fmla="*/ 215425 h 239746"/>
                  <a:gd name="connsiteX3" fmla="*/ 0 w 187375"/>
                  <a:gd name="connsiteY3" fmla="*/ 193478 h 23974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187375" h="239746">
                    <a:moveTo>
                      <a:pt x="0" y="193478"/>
                    </a:moveTo>
                    <a:cubicBezTo>
                      <a:pt x="59267" y="116312"/>
                      <a:pt x="121444" y="-3577"/>
                      <a:pt x="150813" y="81"/>
                    </a:cubicBezTo>
                    <a:cubicBezTo>
                      <a:pt x="180182" y="3739"/>
                      <a:pt x="201348" y="183192"/>
                      <a:pt x="176213" y="215425"/>
                    </a:cubicBezTo>
                    <a:cubicBezTo>
                      <a:pt x="151078" y="247658"/>
                      <a:pt x="20108" y="254769"/>
                      <a:pt x="0" y="193478"/>
                    </a:cubicBezTo>
                    <a:close/>
                  </a:path>
                </a:pathLst>
              </a:custGeom>
              <a:solidFill>
                <a:srgbClr val="ED7D31">
                  <a:lumMod val="40000"/>
                  <a:lumOff val="60000"/>
                </a:srgbClr>
              </a:soli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507" name="四角形: 角を丸くする 506">
                <a:extLst>
                  <a:ext uri="{FF2B5EF4-FFF2-40B4-BE49-F238E27FC236}">
                    <a16:creationId xmlns:a16="http://schemas.microsoft.com/office/drawing/2014/main" id="{2CEF1898-A22A-4DB1-B34D-138AEA7F1EA2}"/>
                  </a:ext>
                </a:extLst>
              </p:cNvPr>
              <p:cNvSpPr/>
              <p:nvPr/>
            </p:nvSpPr>
            <p:spPr>
              <a:xfrm rot="20952697">
                <a:off x="5769388" y="6093485"/>
                <a:ext cx="1112808" cy="1204554"/>
              </a:xfrm>
              <a:prstGeom prst="roundRect">
                <a:avLst>
                  <a:gd name="adj" fmla="val 48479"/>
                </a:avLst>
              </a:prstGeom>
              <a:solidFill>
                <a:srgbClr val="ED7D31">
                  <a:lumMod val="40000"/>
                  <a:lumOff val="60000"/>
                </a:srgbClr>
              </a:soli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508" name="フリーフォーム: 図形 507">
                <a:extLst>
                  <a:ext uri="{FF2B5EF4-FFF2-40B4-BE49-F238E27FC236}">
                    <a16:creationId xmlns:a16="http://schemas.microsoft.com/office/drawing/2014/main" id="{9CAF6E1D-0431-4EB3-B2BF-E514F184B509}"/>
                  </a:ext>
                </a:extLst>
              </p:cNvPr>
              <p:cNvSpPr/>
              <p:nvPr/>
            </p:nvSpPr>
            <p:spPr>
              <a:xfrm rot="20952697">
                <a:off x="5829723" y="6626536"/>
                <a:ext cx="162504" cy="222300"/>
              </a:xfrm>
              <a:custGeom>
                <a:avLst/>
                <a:gdLst>
                  <a:gd name="connsiteX0" fmla="*/ 4834 w 162504"/>
                  <a:gd name="connsiteY0" fmla="*/ 0 h 222300"/>
                  <a:gd name="connsiteX1" fmla="*/ 58313 w 162504"/>
                  <a:gd name="connsiteY1" fmla="*/ 60606 h 222300"/>
                  <a:gd name="connsiteX2" fmla="*/ 59634 w 162504"/>
                  <a:gd name="connsiteY2" fmla="*/ 61270 h 222300"/>
                  <a:gd name="connsiteX3" fmla="*/ 64369 w 162504"/>
                  <a:gd name="connsiteY3" fmla="*/ 48858 h 222300"/>
                  <a:gd name="connsiteX4" fmla="*/ 105018 w 162504"/>
                  <a:gd name="connsiteY4" fmla="*/ 19100 h 222300"/>
                  <a:gd name="connsiteX5" fmla="*/ 162504 w 162504"/>
                  <a:gd name="connsiteY5" fmla="*/ 120700 h 222300"/>
                  <a:gd name="connsiteX6" fmla="*/ 105018 w 162504"/>
                  <a:gd name="connsiteY6" fmla="*/ 222300 h 222300"/>
                  <a:gd name="connsiteX7" fmla="*/ 47532 w 162504"/>
                  <a:gd name="connsiteY7" fmla="*/ 120700 h 222300"/>
                  <a:gd name="connsiteX8" fmla="*/ 51697 w 162504"/>
                  <a:gd name="connsiteY8" fmla="*/ 84240 h 222300"/>
                  <a:gd name="connsiteX9" fmla="*/ 44292 w 162504"/>
                  <a:gd name="connsiteY9" fmla="*/ 81512 h 222300"/>
                  <a:gd name="connsiteX10" fmla="*/ 4834 w 162504"/>
                  <a:gd name="connsiteY10" fmla="*/ 0 h 22230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</a:cxnLst>
                <a:rect l="l" t="t" r="r" b="b"/>
                <a:pathLst>
                  <a:path w="162504" h="222300">
                    <a:moveTo>
                      <a:pt x="4834" y="0"/>
                    </a:moveTo>
                    <a:cubicBezTo>
                      <a:pt x="14031" y="21904"/>
                      <a:pt x="33496" y="43962"/>
                      <a:pt x="58313" y="60606"/>
                    </a:cubicBezTo>
                    <a:lnTo>
                      <a:pt x="59634" y="61270"/>
                    </a:lnTo>
                    <a:lnTo>
                      <a:pt x="64369" y="48858"/>
                    </a:lnTo>
                    <a:cubicBezTo>
                      <a:pt x="74772" y="30472"/>
                      <a:pt x="89144" y="19100"/>
                      <a:pt x="105018" y="19100"/>
                    </a:cubicBezTo>
                    <a:cubicBezTo>
                      <a:pt x="136767" y="19100"/>
                      <a:pt x="162504" y="64588"/>
                      <a:pt x="162504" y="120700"/>
                    </a:cubicBezTo>
                    <a:cubicBezTo>
                      <a:pt x="162504" y="176812"/>
                      <a:pt x="136767" y="222300"/>
                      <a:pt x="105018" y="222300"/>
                    </a:cubicBezTo>
                    <a:cubicBezTo>
                      <a:pt x="73269" y="222300"/>
                      <a:pt x="47532" y="176812"/>
                      <a:pt x="47532" y="120700"/>
                    </a:cubicBezTo>
                    <a:lnTo>
                      <a:pt x="51697" y="84240"/>
                    </a:lnTo>
                    <a:lnTo>
                      <a:pt x="44292" y="81512"/>
                    </a:lnTo>
                    <a:cubicBezTo>
                      <a:pt x="8436" y="57465"/>
                      <a:pt x="-9230" y="20971"/>
                      <a:pt x="4834" y="0"/>
                    </a:cubicBezTo>
                    <a:close/>
                  </a:path>
                </a:pathLst>
              </a:custGeom>
              <a:solidFill>
                <a:sysClr val="windowText" lastClr="000000"/>
              </a:solidFill>
              <a:ln w="19050" cap="flat" cmpd="sng" algn="ctr">
                <a:noFill/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509" name="フリーフォーム: 図形 508">
                <a:extLst>
                  <a:ext uri="{FF2B5EF4-FFF2-40B4-BE49-F238E27FC236}">
                    <a16:creationId xmlns:a16="http://schemas.microsoft.com/office/drawing/2014/main" id="{D5EC9ADC-99FF-4010-93EA-43251953A0FF}"/>
                  </a:ext>
                </a:extLst>
              </p:cNvPr>
              <p:cNvSpPr/>
              <p:nvPr/>
            </p:nvSpPr>
            <p:spPr>
              <a:xfrm rot="20952697">
                <a:off x="5735994" y="6021416"/>
                <a:ext cx="1202047" cy="1321733"/>
              </a:xfrm>
              <a:custGeom>
                <a:avLst/>
                <a:gdLst>
                  <a:gd name="connsiteX0" fmla="*/ 568780 w 1202047"/>
                  <a:gd name="connsiteY0" fmla="*/ 0 h 1321733"/>
                  <a:gd name="connsiteX1" fmla="*/ 606170 w 1202047"/>
                  <a:gd name="connsiteY1" fmla="*/ 0 h 1321733"/>
                  <a:gd name="connsiteX2" fmla="*/ 1202047 w 1202047"/>
                  <a:gd name="connsiteY2" fmla="*/ 595877 h 1321733"/>
                  <a:gd name="connsiteX3" fmla="*/ 1202047 w 1202047"/>
                  <a:gd name="connsiteY3" fmla="*/ 684310 h 1321733"/>
                  <a:gd name="connsiteX4" fmla="*/ 1202047 w 1202047"/>
                  <a:gd name="connsiteY4" fmla="*/ 734605 h 1321733"/>
                  <a:gd name="connsiteX5" fmla="*/ 1202047 w 1202047"/>
                  <a:gd name="connsiteY5" fmla="*/ 1321733 h 1321733"/>
                  <a:gd name="connsiteX6" fmla="*/ 632039 w 1202047"/>
                  <a:gd name="connsiteY6" fmla="*/ 1321733 h 1321733"/>
                  <a:gd name="connsiteX7" fmla="*/ 632039 w 1202047"/>
                  <a:gd name="connsiteY7" fmla="*/ 443970 h 1321733"/>
                  <a:gd name="connsiteX8" fmla="*/ 615563 w 1202047"/>
                  <a:gd name="connsiteY8" fmla="*/ 427494 h 1321733"/>
                  <a:gd name="connsiteX9" fmla="*/ 0 w 1202047"/>
                  <a:gd name="connsiteY9" fmla="*/ 427494 h 1321733"/>
                  <a:gd name="connsiteX10" fmla="*/ 19730 w 1202047"/>
                  <a:gd name="connsiteY10" fmla="*/ 363935 h 1321733"/>
                  <a:gd name="connsiteX11" fmla="*/ 568780 w 1202047"/>
                  <a:gd name="connsiteY11" fmla="*/ 0 h 132173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</a:cxnLst>
                <a:rect l="l" t="t" r="r" b="b"/>
                <a:pathLst>
                  <a:path w="1202047" h="1321733">
                    <a:moveTo>
                      <a:pt x="568780" y="0"/>
                    </a:moveTo>
                    <a:lnTo>
                      <a:pt x="606170" y="0"/>
                    </a:lnTo>
                    <a:cubicBezTo>
                      <a:pt x="935264" y="0"/>
                      <a:pt x="1202047" y="266783"/>
                      <a:pt x="1202047" y="595877"/>
                    </a:cubicBezTo>
                    <a:lnTo>
                      <a:pt x="1202047" y="684310"/>
                    </a:lnTo>
                    <a:lnTo>
                      <a:pt x="1202047" y="734605"/>
                    </a:lnTo>
                    <a:lnTo>
                      <a:pt x="1202047" y="1321733"/>
                    </a:lnTo>
                    <a:lnTo>
                      <a:pt x="632039" y="1321733"/>
                    </a:lnTo>
                    <a:lnTo>
                      <a:pt x="632039" y="443970"/>
                    </a:lnTo>
                    <a:cubicBezTo>
                      <a:pt x="632039" y="434871"/>
                      <a:pt x="624662" y="427494"/>
                      <a:pt x="615563" y="427494"/>
                    </a:cubicBezTo>
                    <a:lnTo>
                      <a:pt x="0" y="427494"/>
                    </a:lnTo>
                    <a:lnTo>
                      <a:pt x="19730" y="363935"/>
                    </a:lnTo>
                    <a:cubicBezTo>
                      <a:pt x="110189" y="150066"/>
                      <a:pt x="321960" y="0"/>
                      <a:pt x="568780" y="0"/>
                    </a:cubicBezTo>
                    <a:close/>
                  </a:path>
                </a:pathLst>
              </a:custGeom>
              <a:solidFill>
                <a:sysClr val="windowText" lastClr="000000"/>
              </a:soli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510" name="フリーフォーム: 図形 509">
                <a:extLst>
                  <a:ext uri="{FF2B5EF4-FFF2-40B4-BE49-F238E27FC236}">
                    <a16:creationId xmlns:a16="http://schemas.microsoft.com/office/drawing/2014/main" id="{16E6042F-7BEF-4D01-84CE-1041FC0E6503}"/>
                  </a:ext>
                </a:extLst>
              </p:cNvPr>
              <p:cNvSpPr/>
              <p:nvPr/>
            </p:nvSpPr>
            <p:spPr>
              <a:xfrm rot="20952697">
                <a:off x="6359332" y="6569702"/>
                <a:ext cx="196850" cy="328890"/>
              </a:xfrm>
              <a:custGeom>
                <a:avLst/>
                <a:gdLst>
                  <a:gd name="connsiteX0" fmla="*/ 45131 w 221526"/>
                  <a:gd name="connsiteY0" fmla="*/ 1396 h 370118"/>
                  <a:gd name="connsiteX1" fmla="*/ 103469 w 221526"/>
                  <a:gd name="connsiteY1" fmla="*/ 5051 h 370118"/>
                  <a:gd name="connsiteX2" fmla="*/ 112390 w 221526"/>
                  <a:gd name="connsiteY2" fmla="*/ 7442 h 370118"/>
                  <a:gd name="connsiteX3" fmla="*/ 216475 w 221526"/>
                  <a:gd name="connsiteY3" fmla="*/ 187722 h 370118"/>
                  <a:gd name="connsiteX4" fmla="*/ 196845 w 221526"/>
                  <a:gd name="connsiteY4" fmla="*/ 260982 h 370118"/>
                  <a:gd name="connsiteX5" fmla="*/ 16564 w 221526"/>
                  <a:gd name="connsiteY5" fmla="*/ 365067 h 370118"/>
                  <a:gd name="connsiteX6" fmla="*/ 7643 w 221526"/>
                  <a:gd name="connsiteY6" fmla="*/ 362676 h 370118"/>
                  <a:gd name="connsiteX7" fmla="*/ 0 w 221526"/>
                  <a:gd name="connsiteY7" fmla="*/ 358880 h 370118"/>
                  <a:gd name="connsiteX8" fmla="*/ 1 w 221526"/>
                  <a:gd name="connsiteY8" fmla="*/ 16926 h 370118"/>
                  <a:gd name="connsiteX0" fmla="*/ 1 w 221526"/>
                  <a:gd name="connsiteY0" fmla="*/ 16926 h 370118"/>
                  <a:gd name="connsiteX1" fmla="*/ 45131 w 221526"/>
                  <a:gd name="connsiteY1" fmla="*/ 1396 h 370118"/>
                  <a:gd name="connsiteX2" fmla="*/ 103469 w 221526"/>
                  <a:gd name="connsiteY2" fmla="*/ 5051 h 370118"/>
                  <a:gd name="connsiteX3" fmla="*/ 112390 w 221526"/>
                  <a:gd name="connsiteY3" fmla="*/ 7442 h 370118"/>
                  <a:gd name="connsiteX4" fmla="*/ 216475 w 221526"/>
                  <a:gd name="connsiteY4" fmla="*/ 187722 h 370118"/>
                  <a:gd name="connsiteX5" fmla="*/ 196845 w 221526"/>
                  <a:gd name="connsiteY5" fmla="*/ 260982 h 370118"/>
                  <a:gd name="connsiteX6" fmla="*/ 16564 w 221526"/>
                  <a:gd name="connsiteY6" fmla="*/ 365067 h 370118"/>
                  <a:gd name="connsiteX7" fmla="*/ 7643 w 221526"/>
                  <a:gd name="connsiteY7" fmla="*/ 362676 h 370118"/>
                  <a:gd name="connsiteX8" fmla="*/ 0 w 221526"/>
                  <a:gd name="connsiteY8" fmla="*/ 358880 h 370118"/>
                  <a:gd name="connsiteX9" fmla="*/ 91441 w 221526"/>
                  <a:gd name="connsiteY9" fmla="*/ 108366 h 370118"/>
                  <a:gd name="connsiteX0" fmla="*/ 1 w 221526"/>
                  <a:gd name="connsiteY0" fmla="*/ 16926 h 370118"/>
                  <a:gd name="connsiteX1" fmla="*/ 45131 w 221526"/>
                  <a:gd name="connsiteY1" fmla="*/ 1396 h 370118"/>
                  <a:gd name="connsiteX2" fmla="*/ 103469 w 221526"/>
                  <a:gd name="connsiteY2" fmla="*/ 5051 h 370118"/>
                  <a:gd name="connsiteX3" fmla="*/ 112390 w 221526"/>
                  <a:gd name="connsiteY3" fmla="*/ 7442 h 370118"/>
                  <a:gd name="connsiteX4" fmla="*/ 216475 w 221526"/>
                  <a:gd name="connsiteY4" fmla="*/ 187722 h 370118"/>
                  <a:gd name="connsiteX5" fmla="*/ 196845 w 221526"/>
                  <a:gd name="connsiteY5" fmla="*/ 260982 h 370118"/>
                  <a:gd name="connsiteX6" fmla="*/ 16564 w 221526"/>
                  <a:gd name="connsiteY6" fmla="*/ 365067 h 370118"/>
                  <a:gd name="connsiteX7" fmla="*/ 7643 w 221526"/>
                  <a:gd name="connsiteY7" fmla="*/ 362676 h 370118"/>
                  <a:gd name="connsiteX8" fmla="*/ 0 w 221526"/>
                  <a:gd name="connsiteY8" fmla="*/ 358880 h 37011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221526" h="370118">
                    <a:moveTo>
                      <a:pt x="1" y="16926"/>
                    </a:moveTo>
                    <a:lnTo>
                      <a:pt x="45131" y="1396"/>
                    </a:lnTo>
                    <a:cubicBezTo>
                      <a:pt x="64070" y="-1241"/>
                      <a:pt x="83837" y="-209"/>
                      <a:pt x="103469" y="5051"/>
                    </a:cubicBezTo>
                    <a:lnTo>
                      <a:pt x="112390" y="7442"/>
                    </a:lnTo>
                    <a:cubicBezTo>
                      <a:pt x="190915" y="28483"/>
                      <a:pt x="237515" y="109197"/>
                      <a:pt x="216475" y="187722"/>
                    </a:cubicBezTo>
                    <a:lnTo>
                      <a:pt x="196845" y="260982"/>
                    </a:lnTo>
                    <a:cubicBezTo>
                      <a:pt x="175804" y="339507"/>
                      <a:pt x="95090" y="386107"/>
                      <a:pt x="16564" y="365067"/>
                    </a:cubicBezTo>
                    <a:lnTo>
                      <a:pt x="7643" y="362676"/>
                    </a:lnTo>
                    <a:lnTo>
                      <a:pt x="0" y="358880"/>
                    </a:lnTo>
                  </a:path>
                </a:pathLst>
              </a:custGeom>
              <a:solidFill>
                <a:srgbClr val="ED7D31">
                  <a:lumMod val="40000"/>
                  <a:lumOff val="60000"/>
                </a:srgbClr>
              </a:soli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511" name="フリーフォーム: 図形 510">
                <a:extLst>
                  <a:ext uri="{FF2B5EF4-FFF2-40B4-BE49-F238E27FC236}">
                    <a16:creationId xmlns:a16="http://schemas.microsoft.com/office/drawing/2014/main" id="{B7F98ECE-7B8B-4CB1-9727-59EF8B6244E3}"/>
                  </a:ext>
                </a:extLst>
              </p:cNvPr>
              <p:cNvSpPr/>
              <p:nvPr/>
            </p:nvSpPr>
            <p:spPr>
              <a:xfrm rot="20952697">
                <a:off x="6358269" y="6608073"/>
                <a:ext cx="149521" cy="245456"/>
              </a:xfrm>
              <a:custGeom>
                <a:avLst/>
                <a:gdLst>
                  <a:gd name="connsiteX0" fmla="*/ 45131 w 221526"/>
                  <a:gd name="connsiteY0" fmla="*/ 1396 h 370118"/>
                  <a:gd name="connsiteX1" fmla="*/ 103469 w 221526"/>
                  <a:gd name="connsiteY1" fmla="*/ 5051 h 370118"/>
                  <a:gd name="connsiteX2" fmla="*/ 112390 w 221526"/>
                  <a:gd name="connsiteY2" fmla="*/ 7442 h 370118"/>
                  <a:gd name="connsiteX3" fmla="*/ 216475 w 221526"/>
                  <a:gd name="connsiteY3" fmla="*/ 187722 h 370118"/>
                  <a:gd name="connsiteX4" fmla="*/ 196845 w 221526"/>
                  <a:gd name="connsiteY4" fmla="*/ 260982 h 370118"/>
                  <a:gd name="connsiteX5" fmla="*/ 16564 w 221526"/>
                  <a:gd name="connsiteY5" fmla="*/ 365067 h 370118"/>
                  <a:gd name="connsiteX6" fmla="*/ 7643 w 221526"/>
                  <a:gd name="connsiteY6" fmla="*/ 362676 h 370118"/>
                  <a:gd name="connsiteX7" fmla="*/ 0 w 221526"/>
                  <a:gd name="connsiteY7" fmla="*/ 358880 h 370118"/>
                  <a:gd name="connsiteX8" fmla="*/ 1 w 221526"/>
                  <a:gd name="connsiteY8" fmla="*/ 16926 h 370118"/>
                  <a:gd name="connsiteX0" fmla="*/ 1 w 221526"/>
                  <a:gd name="connsiteY0" fmla="*/ 16926 h 370118"/>
                  <a:gd name="connsiteX1" fmla="*/ 45131 w 221526"/>
                  <a:gd name="connsiteY1" fmla="*/ 1396 h 370118"/>
                  <a:gd name="connsiteX2" fmla="*/ 103469 w 221526"/>
                  <a:gd name="connsiteY2" fmla="*/ 5051 h 370118"/>
                  <a:gd name="connsiteX3" fmla="*/ 112390 w 221526"/>
                  <a:gd name="connsiteY3" fmla="*/ 7442 h 370118"/>
                  <a:gd name="connsiteX4" fmla="*/ 216475 w 221526"/>
                  <a:gd name="connsiteY4" fmla="*/ 187722 h 370118"/>
                  <a:gd name="connsiteX5" fmla="*/ 196845 w 221526"/>
                  <a:gd name="connsiteY5" fmla="*/ 260982 h 370118"/>
                  <a:gd name="connsiteX6" fmla="*/ 16564 w 221526"/>
                  <a:gd name="connsiteY6" fmla="*/ 365067 h 370118"/>
                  <a:gd name="connsiteX7" fmla="*/ 7643 w 221526"/>
                  <a:gd name="connsiteY7" fmla="*/ 362676 h 370118"/>
                  <a:gd name="connsiteX8" fmla="*/ 0 w 221526"/>
                  <a:gd name="connsiteY8" fmla="*/ 358880 h 370118"/>
                  <a:gd name="connsiteX9" fmla="*/ 91441 w 221526"/>
                  <a:gd name="connsiteY9" fmla="*/ 108366 h 370118"/>
                  <a:gd name="connsiteX0" fmla="*/ 1 w 221526"/>
                  <a:gd name="connsiteY0" fmla="*/ 16926 h 370118"/>
                  <a:gd name="connsiteX1" fmla="*/ 45131 w 221526"/>
                  <a:gd name="connsiteY1" fmla="*/ 1396 h 370118"/>
                  <a:gd name="connsiteX2" fmla="*/ 103469 w 221526"/>
                  <a:gd name="connsiteY2" fmla="*/ 5051 h 370118"/>
                  <a:gd name="connsiteX3" fmla="*/ 112390 w 221526"/>
                  <a:gd name="connsiteY3" fmla="*/ 7442 h 370118"/>
                  <a:gd name="connsiteX4" fmla="*/ 216475 w 221526"/>
                  <a:gd name="connsiteY4" fmla="*/ 187722 h 370118"/>
                  <a:gd name="connsiteX5" fmla="*/ 196845 w 221526"/>
                  <a:gd name="connsiteY5" fmla="*/ 260982 h 370118"/>
                  <a:gd name="connsiteX6" fmla="*/ 16564 w 221526"/>
                  <a:gd name="connsiteY6" fmla="*/ 365067 h 370118"/>
                  <a:gd name="connsiteX7" fmla="*/ 7643 w 221526"/>
                  <a:gd name="connsiteY7" fmla="*/ 362676 h 370118"/>
                  <a:gd name="connsiteX8" fmla="*/ 0 w 221526"/>
                  <a:gd name="connsiteY8" fmla="*/ 358880 h 37011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221526" h="370118">
                    <a:moveTo>
                      <a:pt x="1" y="16926"/>
                    </a:moveTo>
                    <a:lnTo>
                      <a:pt x="45131" y="1396"/>
                    </a:lnTo>
                    <a:cubicBezTo>
                      <a:pt x="64070" y="-1241"/>
                      <a:pt x="83837" y="-209"/>
                      <a:pt x="103469" y="5051"/>
                    </a:cubicBezTo>
                    <a:lnTo>
                      <a:pt x="112390" y="7442"/>
                    </a:lnTo>
                    <a:cubicBezTo>
                      <a:pt x="190915" y="28483"/>
                      <a:pt x="237515" y="109197"/>
                      <a:pt x="216475" y="187722"/>
                    </a:cubicBezTo>
                    <a:lnTo>
                      <a:pt x="196845" y="260982"/>
                    </a:lnTo>
                    <a:cubicBezTo>
                      <a:pt x="175804" y="339507"/>
                      <a:pt x="95090" y="386107"/>
                      <a:pt x="16564" y="365067"/>
                    </a:cubicBezTo>
                    <a:lnTo>
                      <a:pt x="7643" y="362676"/>
                    </a:lnTo>
                    <a:lnTo>
                      <a:pt x="0" y="358880"/>
                    </a:lnTo>
                  </a:path>
                </a:pathLst>
              </a:custGeom>
              <a:solidFill>
                <a:srgbClr val="ED7D31">
                  <a:lumMod val="60000"/>
                  <a:lumOff val="40000"/>
                </a:srgbClr>
              </a:soli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512" name="月 511">
                <a:extLst>
                  <a:ext uri="{FF2B5EF4-FFF2-40B4-BE49-F238E27FC236}">
                    <a16:creationId xmlns:a16="http://schemas.microsoft.com/office/drawing/2014/main" id="{339843D5-C133-49E5-AB41-7EC05C465D68}"/>
                  </a:ext>
                </a:extLst>
              </p:cNvPr>
              <p:cNvSpPr/>
              <p:nvPr/>
            </p:nvSpPr>
            <p:spPr>
              <a:xfrm rot="20235218" flipH="1">
                <a:off x="6193510" y="6251918"/>
                <a:ext cx="190500" cy="552450"/>
              </a:xfrm>
              <a:prstGeom prst="moon">
                <a:avLst>
                  <a:gd name="adj" fmla="val 87500"/>
                </a:avLst>
              </a:prstGeom>
              <a:solidFill>
                <a:sysClr val="windowText" lastClr="000000"/>
              </a:soli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513" name="楕円 14">
                <a:extLst>
                  <a:ext uri="{FF2B5EF4-FFF2-40B4-BE49-F238E27FC236}">
                    <a16:creationId xmlns:a16="http://schemas.microsoft.com/office/drawing/2014/main" id="{31FBB80F-F2A6-4873-B5D0-0EDE79E5D64B}"/>
                  </a:ext>
                </a:extLst>
              </p:cNvPr>
              <p:cNvSpPr/>
              <p:nvPr/>
            </p:nvSpPr>
            <p:spPr>
              <a:xfrm rot="20052697">
                <a:off x="5967266" y="7015226"/>
                <a:ext cx="155112" cy="129341"/>
              </a:xfrm>
              <a:custGeom>
                <a:avLst/>
                <a:gdLst>
                  <a:gd name="connsiteX0" fmla="*/ 0 w 1157287"/>
                  <a:gd name="connsiteY0" fmla="*/ 148586 h 297172"/>
                  <a:gd name="connsiteX1" fmla="*/ 578644 w 1157287"/>
                  <a:gd name="connsiteY1" fmla="*/ 0 h 297172"/>
                  <a:gd name="connsiteX2" fmla="*/ 1157288 w 1157287"/>
                  <a:gd name="connsiteY2" fmla="*/ 148586 h 297172"/>
                  <a:gd name="connsiteX3" fmla="*/ 578644 w 1157287"/>
                  <a:gd name="connsiteY3" fmla="*/ 297172 h 297172"/>
                  <a:gd name="connsiteX4" fmla="*/ 0 w 1157287"/>
                  <a:gd name="connsiteY4" fmla="*/ 148586 h 297172"/>
                  <a:gd name="connsiteX0" fmla="*/ 0 w 1157288"/>
                  <a:gd name="connsiteY0" fmla="*/ 148586 h 297172"/>
                  <a:gd name="connsiteX1" fmla="*/ 578644 w 1157288"/>
                  <a:gd name="connsiteY1" fmla="*/ 0 h 297172"/>
                  <a:gd name="connsiteX2" fmla="*/ 1157288 w 1157288"/>
                  <a:gd name="connsiteY2" fmla="*/ 148586 h 297172"/>
                  <a:gd name="connsiteX3" fmla="*/ 578644 w 1157288"/>
                  <a:gd name="connsiteY3" fmla="*/ 297172 h 297172"/>
                  <a:gd name="connsiteX4" fmla="*/ 0 w 1157288"/>
                  <a:gd name="connsiteY4" fmla="*/ 148586 h 297172"/>
                  <a:gd name="connsiteX0" fmla="*/ 0 w 1157288"/>
                  <a:gd name="connsiteY0" fmla="*/ 148586 h 297172"/>
                  <a:gd name="connsiteX1" fmla="*/ 578644 w 1157288"/>
                  <a:gd name="connsiteY1" fmla="*/ 0 h 297172"/>
                  <a:gd name="connsiteX2" fmla="*/ 1157288 w 1157288"/>
                  <a:gd name="connsiteY2" fmla="*/ 148586 h 297172"/>
                  <a:gd name="connsiteX3" fmla="*/ 578644 w 1157288"/>
                  <a:gd name="connsiteY3" fmla="*/ 297172 h 297172"/>
                  <a:gd name="connsiteX4" fmla="*/ 0 w 1157288"/>
                  <a:gd name="connsiteY4" fmla="*/ 148586 h 297172"/>
                  <a:gd name="connsiteX0" fmla="*/ 0 w 1157288"/>
                  <a:gd name="connsiteY0" fmla="*/ 148586 h 297172"/>
                  <a:gd name="connsiteX1" fmla="*/ 578644 w 1157288"/>
                  <a:gd name="connsiteY1" fmla="*/ 0 h 297172"/>
                  <a:gd name="connsiteX2" fmla="*/ 1157288 w 1157288"/>
                  <a:gd name="connsiteY2" fmla="*/ 148586 h 297172"/>
                  <a:gd name="connsiteX3" fmla="*/ 578644 w 1157288"/>
                  <a:gd name="connsiteY3" fmla="*/ 297172 h 297172"/>
                  <a:gd name="connsiteX4" fmla="*/ 0 w 1157288"/>
                  <a:gd name="connsiteY4" fmla="*/ 148586 h 297172"/>
                  <a:gd name="connsiteX0" fmla="*/ 0 w 1157288"/>
                  <a:gd name="connsiteY0" fmla="*/ 148586 h 759134"/>
                  <a:gd name="connsiteX1" fmla="*/ 578644 w 1157288"/>
                  <a:gd name="connsiteY1" fmla="*/ 0 h 759134"/>
                  <a:gd name="connsiteX2" fmla="*/ 1157288 w 1157288"/>
                  <a:gd name="connsiteY2" fmla="*/ 148586 h 759134"/>
                  <a:gd name="connsiteX3" fmla="*/ 588169 w 1157288"/>
                  <a:gd name="connsiteY3" fmla="*/ 759134 h 759134"/>
                  <a:gd name="connsiteX4" fmla="*/ 0 w 1157288"/>
                  <a:gd name="connsiteY4" fmla="*/ 148586 h 759134"/>
                  <a:gd name="connsiteX0" fmla="*/ 0 w 1157288"/>
                  <a:gd name="connsiteY0" fmla="*/ 99450 h 709998"/>
                  <a:gd name="connsiteX1" fmla="*/ 567787 w 1157288"/>
                  <a:gd name="connsiteY1" fmla="*/ 0 h 709998"/>
                  <a:gd name="connsiteX2" fmla="*/ 1157288 w 1157288"/>
                  <a:gd name="connsiteY2" fmla="*/ 99450 h 709998"/>
                  <a:gd name="connsiteX3" fmla="*/ 588169 w 1157288"/>
                  <a:gd name="connsiteY3" fmla="*/ 709998 h 709998"/>
                  <a:gd name="connsiteX4" fmla="*/ 0 w 1157288"/>
                  <a:gd name="connsiteY4" fmla="*/ 99450 h 70999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1157288" h="709998">
                    <a:moveTo>
                      <a:pt x="0" y="99450"/>
                    </a:moveTo>
                    <a:cubicBezTo>
                      <a:pt x="0" y="17388"/>
                      <a:pt x="248211" y="0"/>
                      <a:pt x="567787" y="0"/>
                    </a:cubicBezTo>
                    <a:cubicBezTo>
                      <a:pt x="887363" y="0"/>
                      <a:pt x="1157288" y="17388"/>
                      <a:pt x="1157288" y="99450"/>
                    </a:cubicBezTo>
                    <a:cubicBezTo>
                      <a:pt x="1157288" y="181512"/>
                      <a:pt x="907745" y="709998"/>
                      <a:pt x="588169" y="709998"/>
                    </a:cubicBezTo>
                    <a:cubicBezTo>
                      <a:pt x="268593" y="709998"/>
                      <a:pt x="0" y="181512"/>
                      <a:pt x="0" y="99450"/>
                    </a:cubicBezTo>
                    <a:close/>
                  </a:path>
                </a:pathLst>
              </a:custGeom>
              <a:solidFill>
                <a:srgbClr val="FF0000"/>
              </a:soli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514" name="フリーフォーム: 図形 513">
                <a:extLst>
                  <a:ext uri="{FF2B5EF4-FFF2-40B4-BE49-F238E27FC236}">
                    <a16:creationId xmlns:a16="http://schemas.microsoft.com/office/drawing/2014/main" id="{7DBB8F5F-E37E-4ED2-838D-C315C0B21C79}"/>
                  </a:ext>
                </a:extLst>
              </p:cNvPr>
              <p:cNvSpPr/>
              <p:nvPr/>
            </p:nvSpPr>
            <p:spPr>
              <a:xfrm rot="20052697">
                <a:off x="5999495" y="7023703"/>
                <a:ext cx="126041" cy="118804"/>
              </a:xfrm>
              <a:custGeom>
                <a:avLst/>
                <a:gdLst>
                  <a:gd name="connsiteX0" fmla="*/ 397621 w 412439"/>
                  <a:gd name="connsiteY0" fmla="*/ 0 h 505684"/>
                  <a:gd name="connsiteX1" fmla="*/ 407079 w 412439"/>
                  <a:gd name="connsiteY1" fmla="*/ 10682 h 505684"/>
                  <a:gd name="connsiteX2" fmla="*/ 412439 w 412439"/>
                  <a:gd name="connsiteY2" fmla="*/ 32265 h 505684"/>
                  <a:gd name="connsiteX3" fmla="*/ 162833 w 412439"/>
                  <a:gd name="connsiteY3" fmla="*/ 505684 h 505684"/>
                  <a:gd name="connsiteX4" fmla="*/ 19619 w 412439"/>
                  <a:gd name="connsiteY4" fmla="*/ 372669 h 505684"/>
                  <a:gd name="connsiteX5" fmla="*/ 0 w 412439"/>
                  <a:gd name="connsiteY5" fmla="*/ 331804 h 505684"/>
                  <a:gd name="connsiteX6" fmla="*/ 21714 w 412439"/>
                  <a:gd name="connsiteY6" fmla="*/ 289326 h 505684"/>
                  <a:gd name="connsiteX7" fmla="*/ 133409 w 412439"/>
                  <a:gd name="connsiteY7" fmla="*/ 151244 h 505684"/>
                  <a:gd name="connsiteX8" fmla="*/ 351028 w 412439"/>
                  <a:gd name="connsiteY8" fmla="*/ 12954 h 50568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412439" h="505684">
                    <a:moveTo>
                      <a:pt x="397621" y="0"/>
                    </a:moveTo>
                    <a:lnTo>
                      <a:pt x="407079" y="10682"/>
                    </a:lnTo>
                    <a:cubicBezTo>
                      <a:pt x="410589" y="17141"/>
                      <a:pt x="412439" y="24311"/>
                      <a:pt x="412439" y="32265"/>
                    </a:cubicBezTo>
                    <a:cubicBezTo>
                      <a:pt x="412439" y="95896"/>
                      <a:pt x="302994" y="505684"/>
                      <a:pt x="162833" y="505684"/>
                    </a:cubicBezTo>
                    <a:cubicBezTo>
                      <a:pt x="110273" y="505684"/>
                      <a:pt x="60857" y="448058"/>
                      <a:pt x="19619" y="372669"/>
                    </a:cubicBezTo>
                    <a:lnTo>
                      <a:pt x="0" y="331804"/>
                    </a:lnTo>
                    <a:lnTo>
                      <a:pt x="21714" y="289326"/>
                    </a:lnTo>
                    <a:cubicBezTo>
                      <a:pt x="50713" y="241286"/>
                      <a:pt x="88170" y="194323"/>
                      <a:pt x="133409" y="151244"/>
                    </a:cubicBezTo>
                    <a:cubicBezTo>
                      <a:pt x="201267" y="86626"/>
                      <a:pt x="276999" y="39924"/>
                      <a:pt x="351028" y="12954"/>
                    </a:cubicBezTo>
                    <a:close/>
                  </a:path>
                </a:pathLst>
              </a:custGeom>
              <a:solidFill>
                <a:srgbClr val="FF99CC"/>
              </a:soli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515" name="月 514">
                <a:extLst>
                  <a:ext uri="{FF2B5EF4-FFF2-40B4-BE49-F238E27FC236}">
                    <a16:creationId xmlns:a16="http://schemas.microsoft.com/office/drawing/2014/main" id="{98B35D47-6F87-46F5-9B4B-0DF45BA061DE}"/>
                  </a:ext>
                </a:extLst>
              </p:cNvPr>
              <p:cNvSpPr/>
              <p:nvPr/>
            </p:nvSpPr>
            <p:spPr>
              <a:xfrm rot="3600000">
                <a:off x="5895382" y="6460826"/>
                <a:ext cx="45719" cy="229300"/>
              </a:xfrm>
              <a:prstGeom prst="moon">
                <a:avLst>
                  <a:gd name="adj" fmla="val 55057"/>
                </a:avLst>
              </a:prstGeom>
              <a:solidFill>
                <a:sysClr val="windowText" lastClr="000000"/>
              </a:solidFill>
              <a:ln w="1905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516" name="楕円 515">
                <a:extLst>
                  <a:ext uri="{FF2B5EF4-FFF2-40B4-BE49-F238E27FC236}">
                    <a16:creationId xmlns:a16="http://schemas.microsoft.com/office/drawing/2014/main" id="{033A9E30-B323-466C-A996-30E46FA1FDBB}"/>
                  </a:ext>
                </a:extLst>
              </p:cNvPr>
              <p:cNvSpPr/>
              <p:nvPr/>
            </p:nvSpPr>
            <p:spPr>
              <a:xfrm rot="20952697">
                <a:off x="5891827" y="6690040"/>
                <a:ext cx="69180" cy="69180"/>
              </a:xfrm>
              <a:prstGeom prst="ellipse">
                <a:avLst/>
              </a:prstGeom>
              <a:solidFill>
                <a:sysClr val="window" lastClr="FFFFFF"/>
              </a:solidFill>
              <a:ln w="19050" cap="flat" cmpd="sng" algn="ctr">
                <a:noFill/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</p:grpSp>
      </p:grpSp>
      <p:grpSp>
        <p:nvGrpSpPr>
          <p:cNvPr id="664" name="グループ化 663">
            <a:extLst>
              <a:ext uri="{FF2B5EF4-FFF2-40B4-BE49-F238E27FC236}">
                <a16:creationId xmlns:a16="http://schemas.microsoft.com/office/drawing/2014/main" id="{89997B1A-8136-4F31-9F56-41C1208EDC31}"/>
              </a:ext>
            </a:extLst>
          </p:cNvPr>
          <p:cNvGrpSpPr/>
          <p:nvPr/>
        </p:nvGrpSpPr>
        <p:grpSpPr>
          <a:xfrm>
            <a:off x="4412997" y="54858"/>
            <a:ext cx="2352210" cy="2553380"/>
            <a:chOff x="-120906" y="3122167"/>
            <a:chExt cx="3445981" cy="3740695"/>
          </a:xfrm>
        </p:grpSpPr>
        <p:grpSp>
          <p:nvGrpSpPr>
            <p:cNvPr id="665" name="グループ化 664">
              <a:extLst>
                <a:ext uri="{FF2B5EF4-FFF2-40B4-BE49-F238E27FC236}">
                  <a16:creationId xmlns:a16="http://schemas.microsoft.com/office/drawing/2014/main" id="{70969F5B-4808-41EB-B354-2220F19BC3F2}"/>
                </a:ext>
              </a:extLst>
            </p:cNvPr>
            <p:cNvGrpSpPr/>
            <p:nvPr/>
          </p:nvGrpSpPr>
          <p:grpSpPr>
            <a:xfrm>
              <a:off x="72123" y="5861886"/>
              <a:ext cx="2569619" cy="811783"/>
              <a:chOff x="72123" y="5861886"/>
              <a:chExt cx="2569619" cy="811783"/>
            </a:xfrm>
          </p:grpSpPr>
          <p:sp>
            <p:nvSpPr>
              <p:cNvPr id="720" name="星: 32 pt 719">
                <a:extLst>
                  <a:ext uri="{FF2B5EF4-FFF2-40B4-BE49-F238E27FC236}">
                    <a16:creationId xmlns:a16="http://schemas.microsoft.com/office/drawing/2014/main" id="{BEA7E530-D038-4C71-B56B-98873E7CD006}"/>
                  </a:ext>
                </a:extLst>
              </p:cNvPr>
              <p:cNvSpPr/>
              <p:nvPr/>
            </p:nvSpPr>
            <p:spPr bwMode="auto">
              <a:xfrm rot="21190986" flipH="1">
                <a:off x="1829959" y="5861886"/>
                <a:ext cx="811783" cy="811783"/>
              </a:xfrm>
              <a:prstGeom prst="star32">
                <a:avLst>
                  <a:gd name="adj" fmla="val 5859"/>
                </a:avLst>
              </a:prstGeom>
              <a:noFill/>
              <a:ln w="19050">
                <a:solidFill>
                  <a:sysClr val="windowText" lastClr="000000">
                    <a:lumMod val="50000"/>
                    <a:lumOff val="50000"/>
                  </a:sysClr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</a:endParaRPr>
              </a:p>
            </p:txBody>
          </p:sp>
          <p:sp>
            <p:nvSpPr>
              <p:cNvPr id="721" name="星: 32 pt 720">
                <a:extLst>
                  <a:ext uri="{FF2B5EF4-FFF2-40B4-BE49-F238E27FC236}">
                    <a16:creationId xmlns:a16="http://schemas.microsoft.com/office/drawing/2014/main" id="{E58940B6-B3FF-46D1-A90E-A793CE4ECD34}"/>
                  </a:ext>
                </a:extLst>
              </p:cNvPr>
              <p:cNvSpPr/>
              <p:nvPr/>
            </p:nvSpPr>
            <p:spPr bwMode="auto">
              <a:xfrm rot="21190986" flipH="1">
                <a:off x="72123" y="5861886"/>
                <a:ext cx="811783" cy="811783"/>
              </a:xfrm>
              <a:prstGeom prst="star32">
                <a:avLst>
                  <a:gd name="adj" fmla="val 5859"/>
                </a:avLst>
              </a:prstGeom>
              <a:noFill/>
              <a:ln w="19050">
                <a:solidFill>
                  <a:sysClr val="windowText" lastClr="000000">
                    <a:lumMod val="50000"/>
                    <a:lumOff val="50000"/>
                  </a:sysClr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</a:endParaRPr>
              </a:p>
            </p:txBody>
          </p:sp>
        </p:grpSp>
        <p:sp>
          <p:nvSpPr>
            <p:cNvPr id="666" name="フリーフォーム: 図形 665">
              <a:extLst>
                <a:ext uri="{FF2B5EF4-FFF2-40B4-BE49-F238E27FC236}">
                  <a16:creationId xmlns:a16="http://schemas.microsoft.com/office/drawing/2014/main" id="{ABC6B605-E9AD-4E27-A36E-F4459DFAAE1B}"/>
                </a:ext>
              </a:extLst>
            </p:cNvPr>
            <p:cNvSpPr/>
            <p:nvPr/>
          </p:nvSpPr>
          <p:spPr>
            <a:xfrm rot="19800000">
              <a:off x="1008759" y="4630448"/>
              <a:ext cx="389584" cy="392930"/>
            </a:xfrm>
            <a:custGeom>
              <a:avLst/>
              <a:gdLst>
                <a:gd name="connsiteX0" fmla="*/ 43925 w 509299"/>
                <a:gd name="connsiteY0" fmla="*/ 0 h 446667"/>
                <a:gd name="connsiteX1" fmla="*/ 172250 w 509299"/>
                <a:gd name="connsiteY1" fmla="*/ 0 h 446667"/>
                <a:gd name="connsiteX2" fmla="*/ 216175 w 509299"/>
                <a:gd name="connsiteY2" fmla="*/ 43925 h 446667"/>
                <a:gd name="connsiteX3" fmla="*/ 216175 w 509299"/>
                <a:gd name="connsiteY3" fmla="*/ 87074 h 446667"/>
                <a:gd name="connsiteX4" fmla="*/ 212659 w 509299"/>
                <a:gd name="connsiteY4" fmla="*/ 95563 h 446667"/>
                <a:gd name="connsiteX5" fmla="*/ 486541 w 509299"/>
                <a:gd name="connsiteY5" fmla="*/ 316130 h 446667"/>
                <a:gd name="connsiteX6" fmla="*/ 487617 w 509299"/>
                <a:gd name="connsiteY6" fmla="*/ 419597 h 446667"/>
                <a:gd name="connsiteX7" fmla="*/ 373599 w 509299"/>
                <a:gd name="connsiteY7" fmla="*/ 430099 h 446667"/>
                <a:gd name="connsiteX8" fmla="*/ 119715 w 509299"/>
                <a:gd name="connsiteY8" fmla="*/ 139430 h 446667"/>
                <a:gd name="connsiteX9" fmla="*/ 124473 w 509299"/>
                <a:gd name="connsiteY9" fmla="*/ 134135 h 446667"/>
                <a:gd name="connsiteX10" fmla="*/ 47061 w 509299"/>
                <a:gd name="connsiteY10" fmla="*/ 134135 h 446667"/>
                <a:gd name="connsiteX11" fmla="*/ 0 w 509299"/>
                <a:gd name="connsiteY11" fmla="*/ 87074 h 446667"/>
                <a:gd name="connsiteX12" fmla="*/ 0 w 509299"/>
                <a:gd name="connsiteY12" fmla="*/ 43925 h 446667"/>
                <a:gd name="connsiteX13" fmla="*/ 43925 w 509299"/>
                <a:gd name="connsiteY13" fmla="*/ 0 h 446667"/>
                <a:gd name="connsiteX0" fmla="*/ 43925 w 509299"/>
                <a:gd name="connsiteY0" fmla="*/ 0 h 446667"/>
                <a:gd name="connsiteX1" fmla="*/ 172250 w 509299"/>
                <a:gd name="connsiteY1" fmla="*/ 0 h 446667"/>
                <a:gd name="connsiteX2" fmla="*/ 216175 w 509299"/>
                <a:gd name="connsiteY2" fmla="*/ 43925 h 446667"/>
                <a:gd name="connsiteX3" fmla="*/ 216175 w 509299"/>
                <a:gd name="connsiteY3" fmla="*/ 87074 h 446667"/>
                <a:gd name="connsiteX4" fmla="*/ 212659 w 509299"/>
                <a:gd name="connsiteY4" fmla="*/ 95563 h 446667"/>
                <a:gd name="connsiteX5" fmla="*/ 486541 w 509299"/>
                <a:gd name="connsiteY5" fmla="*/ 316130 h 446667"/>
                <a:gd name="connsiteX6" fmla="*/ 487617 w 509299"/>
                <a:gd name="connsiteY6" fmla="*/ 419597 h 446667"/>
                <a:gd name="connsiteX7" fmla="*/ 373599 w 509299"/>
                <a:gd name="connsiteY7" fmla="*/ 430099 h 446667"/>
                <a:gd name="connsiteX8" fmla="*/ 119715 w 509299"/>
                <a:gd name="connsiteY8" fmla="*/ 139430 h 446667"/>
                <a:gd name="connsiteX9" fmla="*/ 47061 w 509299"/>
                <a:gd name="connsiteY9" fmla="*/ 134135 h 446667"/>
                <a:gd name="connsiteX10" fmla="*/ 0 w 509299"/>
                <a:gd name="connsiteY10" fmla="*/ 87074 h 446667"/>
                <a:gd name="connsiteX11" fmla="*/ 0 w 509299"/>
                <a:gd name="connsiteY11" fmla="*/ 43925 h 446667"/>
                <a:gd name="connsiteX12" fmla="*/ 43925 w 509299"/>
                <a:gd name="connsiteY12" fmla="*/ 0 h 446667"/>
                <a:gd name="connsiteX0" fmla="*/ 43925 w 509299"/>
                <a:gd name="connsiteY0" fmla="*/ 0 h 446667"/>
                <a:gd name="connsiteX1" fmla="*/ 172250 w 509299"/>
                <a:gd name="connsiteY1" fmla="*/ 0 h 446667"/>
                <a:gd name="connsiteX2" fmla="*/ 216175 w 509299"/>
                <a:gd name="connsiteY2" fmla="*/ 43925 h 446667"/>
                <a:gd name="connsiteX3" fmla="*/ 216175 w 509299"/>
                <a:gd name="connsiteY3" fmla="*/ 87074 h 446667"/>
                <a:gd name="connsiteX4" fmla="*/ 212659 w 509299"/>
                <a:gd name="connsiteY4" fmla="*/ 95563 h 446667"/>
                <a:gd name="connsiteX5" fmla="*/ 486541 w 509299"/>
                <a:gd name="connsiteY5" fmla="*/ 316130 h 446667"/>
                <a:gd name="connsiteX6" fmla="*/ 487617 w 509299"/>
                <a:gd name="connsiteY6" fmla="*/ 419597 h 446667"/>
                <a:gd name="connsiteX7" fmla="*/ 373599 w 509299"/>
                <a:gd name="connsiteY7" fmla="*/ 430099 h 446667"/>
                <a:gd name="connsiteX8" fmla="*/ 119715 w 509299"/>
                <a:gd name="connsiteY8" fmla="*/ 139430 h 446667"/>
                <a:gd name="connsiteX9" fmla="*/ 47061 w 509299"/>
                <a:gd name="connsiteY9" fmla="*/ 134135 h 446667"/>
                <a:gd name="connsiteX10" fmla="*/ 0 w 509299"/>
                <a:gd name="connsiteY10" fmla="*/ 87074 h 446667"/>
                <a:gd name="connsiteX11" fmla="*/ 43925 w 509299"/>
                <a:gd name="connsiteY11" fmla="*/ 0 h 446667"/>
                <a:gd name="connsiteX0" fmla="*/ 11548 w 476922"/>
                <a:gd name="connsiteY0" fmla="*/ 0 h 446667"/>
                <a:gd name="connsiteX1" fmla="*/ 139873 w 476922"/>
                <a:gd name="connsiteY1" fmla="*/ 0 h 446667"/>
                <a:gd name="connsiteX2" fmla="*/ 183798 w 476922"/>
                <a:gd name="connsiteY2" fmla="*/ 43925 h 446667"/>
                <a:gd name="connsiteX3" fmla="*/ 183798 w 476922"/>
                <a:gd name="connsiteY3" fmla="*/ 87074 h 446667"/>
                <a:gd name="connsiteX4" fmla="*/ 180282 w 476922"/>
                <a:gd name="connsiteY4" fmla="*/ 95563 h 446667"/>
                <a:gd name="connsiteX5" fmla="*/ 454164 w 476922"/>
                <a:gd name="connsiteY5" fmla="*/ 316130 h 446667"/>
                <a:gd name="connsiteX6" fmla="*/ 455240 w 476922"/>
                <a:gd name="connsiteY6" fmla="*/ 419597 h 446667"/>
                <a:gd name="connsiteX7" fmla="*/ 341222 w 476922"/>
                <a:gd name="connsiteY7" fmla="*/ 430099 h 446667"/>
                <a:gd name="connsiteX8" fmla="*/ 87338 w 476922"/>
                <a:gd name="connsiteY8" fmla="*/ 139430 h 446667"/>
                <a:gd name="connsiteX9" fmla="*/ 14684 w 476922"/>
                <a:gd name="connsiteY9" fmla="*/ 134135 h 446667"/>
                <a:gd name="connsiteX10" fmla="*/ 11548 w 476922"/>
                <a:gd name="connsiteY10" fmla="*/ 0 h 446667"/>
                <a:gd name="connsiteX0" fmla="*/ 0 w 465374"/>
                <a:gd name="connsiteY0" fmla="*/ 0 h 446667"/>
                <a:gd name="connsiteX1" fmla="*/ 128325 w 465374"/>
                <a:gd name="connsiteY1" fmla="*/ 0 h 446667"/>
                <a:gd name="connsiteX2" fmla="*/ 172250 w 465374"/>
                <a:gd name="connsiteY2" fmla="*/ 43925 h 446667"/>
                <a:gd name="connsiteX3" fmla="*/ 172250 w 465374"/>
                <a:gd name="connsiteY3" fmla="*/ 87074 h 446667"/>
                <a:gd name="connsiteX4" fmla="*/ 168734 w 465374"/>
                <a:gd name="connsiteY4" fmla="*/ 95563 h 446667"/>
                <a:gd name="connsiteX5" fmla="*/ 442616 w 465374"/>
                <a:gd name="connsiteY5" fmla="*/ 316130 h 446667"/>
                <a:gd name="connsiteX6" fmla="*/ 443692 w 465374"/>
                <a:gd name="connsiteY6" fmla="*/ 419597 h 446667"/>
                <a:gd name="connsiteX7" fmla="*/ 329674 w 465374"/>
                <a:gd name="connsiteY7" fmla="*/ 430099 h 446667"/>
                <a:gd name="connsiteX8" fmla="*/ 75790 w 465374"/>
                <a:gd name="connsiteY8" fmla="*/ 139430 h 446667"/>
                <a:gd name="connsiteX9" fmla="*/ 0 w 465374"/>
                <a:gd name="connsiteY9" fmla="*/ 0 h 446667"/>
                <a:gd name="connsiteX0" fmla="*/ 0 w 389584"/>
                <a:gd name="connsiteY0" fmla="*/ 139430 h 446667"/>
                <a:gd name="connsiteX1" fmla="*/ 52535 w 389584"/>
                <a:gd name="connsiteY1" fmla="*/ 0 h 446667"/>
                <a:gd name="connsiteX2" fmla="*/ 96460 w 389584"/>
                <a:gd name="connsiteY2" fmla="*/ 43925 h 446667"/>
                <a:gd name="connsiteX3" fmla="*/ 96460 w 389584"/>
                <a:gd name="connsiteY3" fmla="*/ 87074 h 446667"/>
                <a:gd name="connsiteX4" fmla="*/ 92944 w 389584"/>
                <a:gd name="connsiteY4" fmla="*/ 95563 h 446667"/>
                <a:gd name="connsiteX5" fmla="*/ 366826 w 389584"/>
                <a:gd name="connsiteY5" fmla="*/ 316130 h 446667"/>
                <a:gd name="connsiteX6" fmla="*/ 367902 w 389584"/>
                <a:gd name="connsiteY6" fmla="*/ 419597 h 446667"/>
                <a:gd name="connsiteX7" fmla="*/ 253884 w 389584"/>
                <a:gd name="connsiteY7" fmla="*/ 430099 h 446667"/>
                <a:gd name="connsiteX8" fmla="*/ 0 w 389584"/>
                <a:gd name="connsiteY8" fmla="*/ 139430 h 446667"/>
                <a:gd name="connsiteX0" fmla="*/ 0 w 389584"/>
                <a:gd name="connsiteY0" fmla="*/ 95505 h 402742"/>
                <a:gd name="connsiteX1" fmla="*/ 96460 w 389584"/>
                <a:gd name="connsiteY1" fmla="*/ 0 h 402742"/>
                <a:gd name="connsiteX2" fmla="*/ 96460 w 389584"/>
                <a:gd name="connsiteY2" fmla="*/ 43149 h 402742"/>
                <a:gd name="connsiteX3" fmla="*/ 92944 w 389584"/>
                <a:gd name="connsiteY3" fmla="*/ 51638 h 402742"/>
                <a:gd name="connsiteX4" fmla="*/ 366826 w 389584"/>
                <a:gd name="connsiteY4" fmla="*/ 272205 h 402742"/>
                <a:gd name="connsiteX5" fmla="*/ 367902 w 389584"/>
                <a:gd name="connsiteY5" fmla="*/ 375672 h 402742"/>
                <a:gd name="connsiteX6" fmla="*/ 253884 w 389584"/>
                <a:gd name="connsiteY6" fmla="*/ 386174 h 402742"/>
                <a:gd name="connsiteX7" fmla="*/ 0 w 389584"/>
                <a:gd name="connsiteY7" fmla="*/ 95505 h 402742"/>
                <a:gd name="connsiteX0" fmla="*/ 0 w 389584"/>
                <a:gd name="connsiteY0" fmla="*/ 52356 h 359593"/>
                <a:gd name="connsiteX1" fmla="*/ 96460 w 389584"/>
                <a:gd name="connsiteY1" fmla="*/ 0 h 359593"/>
                <a:gd name="connsiteX2" fmla="*/ 92944 w 389584"/>
                <a:gd name="connsiteY2" fmla="*/ 8489 h 359593"/>
                <a:gd name="connsiteX3" fmla="*/ 366826 w 389584"/>
                <a:gd name="connsiteY3" fmla="*/ 229056 h 359593"/>
                <a:gd name="connsiteX4" fmla="*/ 367902 w 389584"/>
                <a:gd name="connsiteY4" fmla="*/ 332523 h 359593"/>
                <a:gd name="connsiteX5" fmla="*/ 253884 w 389584"/>
                <a:gd name="connsiteY5" fmla="*/ 343025 h 359593"/>
                <a:gd name="connsiteX6" fmla="*/ 0 w 389584"/>
                <a:gd name="connsiteY6" fmla="*/ 52356 h 359593"/>
                <a:gd name="connsiteX0" fmla="*/ 0 w 389584"/>
                <a:gd name="connsiteY0" fmla="*/ 52356 h 359593"/>
                <a:gd name="connsiteX1" fmla="*/ 96460 w 389584"/>
                <a:gd name="connsiteY1" fmla="*/ 0 h 359593"/>
                <a:gd name="connsiteX2" fmla="*/ 366826 w 389584"/>
                <a:gd name="connsiteY2" fmla="*/ 229056 h 359593"/>
                <a:gd name="connsiteX3" fmla="*/ 367902 w 389584"/>
                <a:gd name="connsiteY3" fmla="*/ 332523 h 359593"/>
                <a:gd name="connsiteX4" fmla="*/ 253884 w 389584"/>
                <a:gd name="connsiteY4" fmla="*/ 343025 h 359593"/>
                <a:gd name="connsiteX5" fmla="*/ 0 w 389584"/>
                <a:gd name="connsiteY5" fmla="*/ 52356 h 359593"/>
                <a:gd name="connsiteX0" fmla="*/ 0 w 389584"/>
                <a:gd name="connsiteY0" fmla="*/ 85693 h 392930"/>
                <a:gd name="connsiteX1" fmla="*/ 82172 w 389584"/>
                <a:gd name="connsiteY1" fmla="*/ 0 h 392930"/>
                <a:gd name="connsiteX2" fmla="*/ 366826 w 389584"/>
                <a:gd name="connsiteY2" fmla="*/ 262393 h 392930"/>
                <a:gd name="connsiteX3" fmla="*/ 367902 w 389584"/>
                <a:gd name="connsiteY3" fmla="*/ 365860 h 392930"/>
                <a:gd name="connsiteX4" fmla="*/ 253884 w 389584"/>
                <a:gd name="connsiteY4" fmla="*/ 376362 h 392930"/>
                <a:gd name="connsiteX5" fmla="*/ 0 w 389584"/>
                <a:gd name="connsiteY5" fmla="*/ 85693 h 39293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389584" h="392930">
                  <a:moveTo>
                    <a:pt x="0" y="85693"/>
                  </a:moveTo>
                  <a:lnTo>
                    <a:pt x="82172" y="0"/>
                  </a:lnTo>
                  <a:lnTo>
                    <a:pt x="366826" y="262393"/>
                  </a:lnTo>
                  <a:cubicBezTo>
                    <a:pt x="396472" y="289397"/>
                    <a:pt x="397491" y="336135"/>
                    <a:pt x="367902" y="365860"/>
                  </a:cubicBezTo>
                  <a:cubicBezTo>
                    <a:pt x="338312" y="395587"/>
                    <a:pt x="283529" y="403365"/>
                    <a:pt x="253884" y="376362"/>
                  </a:cubicBezTo>
                  <a:lnTo>
                    <a:pt x="0" y="85693"/>
                  </a:lnTo>
                  <a:close/>
                </a:path>
              </a:pathLst>
            </a:custGeom>
            <a:solidFill>
              <a:srgbClr val="ED7D31">
                <a:lumMod val="60000"/>
                <a:lumOff val="40000"/>
              </a:srgbClr>
            </a:solidFill>
            <a:ln w="1905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wrap="square" rtlCol="0" anchor="ctr">
              <a:noAutofit/>
            </a:bodyPr>
            <a:lstStyle/>
            <a:p>
              <a:pPr marL="0" marR="0" lvl="0" indent="0" algn="ctr" defTabSz="4572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grpSp>
          <p:nvGrpSpPr>
            <p:cNvPr id="667" name="グループ化 666">
              <a:extLst>
                <a:ext uri="{FF2B5EF4-FFF2-40B4-BE49-F238E27FC236}">
                  <a16:creationId xmlns:a16="http://schemas.microsoft.com/office/drawing/2014/main" id="{970F260E-BBA0-465A-B70A-B6BD3F235DC2}"/>
                </a:ext>
              </a:extLst>
            </p:cNvPr>
            <p:cNvGrpSpPr/>
            <p:nvPr/>
          </p:nvGrpSpPr>
          <p:grpSpPr>
            <a:xfrm rot="900000">
              <a:off x="1482502" y="5122094"/>
              <a:ext cx="456518" cy="1056824"/>
              <a:chOff x="1367356" y="1701703"/>
              <a:chExt cx="456518" cy="1056824"/>
            </a:xfrm>
          </p:grpSpPr>
          <p:sp>
            <p:nvSpPr>
              <p:cNvPr id="717" name="台形 716">
                <a:extLst>
                  <a:ext uri="{FF2B5EF4-FFF2-40B4-BE49-F238E27FC236}">
                    <a16:creationId xmlns:a16="http://schemas.microsoft.com/office/drawing/2014/main" id="{3094B034-1558-4FB4-8E3E-F9FFFCF52597}"/>
                  </a:ext>
                </a:extLst>
              </p:cNvPr>
              <p:cNvSpPr/>
              <p:nvPr/>
            </p:nvSpPr>
            <p:spPr>
              <a:xfrm rot="10800000">
                <a:off x="1518814" y="2086298"/>
                <a:ext cx="199873" cy="536012"/>
              </a:xfrm>
              <a:prstGeom prst="trapezoid">
                <a:avLst>
                  <a:gd name="adj" fmla="val 18902"/>
                </a:avLst>
              </a:prstGeom>
              <a:solidFill>
                <a:srgbClr val="ED7D31">
                  <a:lumMod val="40000"/>
                  <a:lumOff val="60000"/>
                </a:srgbClr>
              </a:soli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718" name="フリーフォーム: 図形 717">
                <a:extLst>
                  <a:ext uri="{FF2B5EF4-FFF2-40B4-BE49-F238E27FC236}">
                    <a16:creationId xmlns:a16="http://schemas.microsoft.com/office/drawing/2014/main" id="{27346D59-042D-410E-A7A4-9E771E9A4259}"/>
                  </a:ext>
                </a:extLst>
              </p:cNvPr>
              <p:cNvSpPr/>
              <p:nvPr/>
            </p:nvSpPr>
            <p:spPr>
              <a:xfrm>
                <a:off x="1367356" y="2586238"/>
                <a:ext cx="343610" cy="172289"/>
              </a:xfrm>
              <a:custGeom>
                <a:avLst/>
                <a:gdLst>
                  <a:gd name="connsiteX0" fmla="*/ 92869 w 415554"/>
                  <a:gd name="connsiteY0" fmla="*/ 0 h 185737"/>
                  <a:gd name="connsiteX1" fmla="*/ 203774 w 415554"/>
                  <a:gd name="connsiteY1" fmla="*/ 0 h 185737"/>
                  <a:gd name="connsiteX2" fmla="*/ 220940 w 415554"/>
                  <a:gd name="connsiteY2" fmla="*/ 0 h 185737"/>
                  <a:gd name="connsiteX3" fmla="*/ 233621 w 415554"/>
                  <a:gd name="connsiteY3" fmla="*/ 10297 h 185737"/>
                  <a:gd name="connsiteX4" fmla="*/ 308980 w 415554"/>
                  <a:gd name="connsiteY4" fmla="*/ 27384 h 185737"/>
                  <a:gd name="connsiteX5" fmla="*/ 384339 w 415554"/>
                  <a:gd name="connsiteY5" fmla="*/ 10297 h 185737"/>
                  <a:gd name="connsiteX6" fmla="*/ 386521 w 415554"/>
                  <a:gd name="connsiteY6" fmla="*/ 8525 h 185737"/>
                  <a:gd name="connsiteX7" fmla="*/ 398771 w 415554"/>
                  <a:gd name="connsiteY7" fmla="*/ 16784 h 185737"/>
                  <a:gd name="connsiteX8" fmla="*/ 415554 w 415554"/>
                  <a:gd name="connsiteY8" fmla="*/ 57302 h 185737"/>
                  <a:gd name="connsiteX9" fmla="*/ 415554 w 415554"/>
                  <a:gd name="connsiteY9" fmla="*/ 162026 h 185737"/>
                  <a:gd name="connsiteX10" fmla="*/ 391843 w 415554"/>
                  <a:gd name="connsiteY10" fmla="*/ 185737 h 185737"/>
                  <a:gd name="connsiteX11" fmla="*/ 345384 w 415554"/>
                  <a:gd name="connsiteY11" fmla="*/ 185737 h 185737"/>
                  <a:gd name="connsiteX12" fmla="*/ 170183 w 415554"/>
                  <a:gd name="connsiteY12" fmla="*/ 185737 h 185737"/>
                  <a:gd name="connsiteX13" fmla="*/ 40379 w 415554"/>
                  <a:gd name="connsiteY13" fmla="*/ 185737 h 185737"/>
                  <a:gd name="connsiteX14" fmla="*/ 0 w 415554"/>
                  <a:gd name="connsiteY14" fmla="*/ 145358 h 185737"/>
                  <a:gd name="connsiteX15" fmla="*/ 0 w 415554"/>
                  <a:gd name="connsiteY15" fmla="*/ 92869 h 185737"/>
                  <a:gd name="connsiteX16" fmla="*/ 92869 w 415554"/>
                  <a:gd name="connsiteY16" fmla="*/ 0 h 185737"/>
                  <a:gd name="connsiteX0" fmla="*/ 92869 w 415554"/>
                  <a:gd name="connsiteY0" fmla="*/ 796 h 186533"/>
                  <a:gd name="connsiteX1" fmla="*/ 93896 w 415554"/>
                  <a:gd name="connsiteY1" fmla="*/ 0 h 186533"/>
                  <a:gd name="connsiteX2" fmla="*/ 203774 w 415554"/>
                  <a:gd name="connsiteY2" fmla="*/ 796 h 186533"/>
                  <a:gd name="connsiteX3" fmla="*/ 220940 w 415554"/>
                  <a:gd name="connsiteY3" fmla="*/ 796 h 186533"/>
                  <a:gd name="connsiteX4" fmla="*/ 233621 w 415554"/>
                  <a:gd name="connsiteY4" fmla="*/ 11093 h 186533"/>
                  <a:gd name="connsiteX5" fmla="*/ 308980 w 415554"/>
                  <a:gd name="connsiteY5" fmla="*/ 28180 h 186533"/>
                  <a:gd name="connsiteX6" fmla="*/ 384339 w 415554"/>
                  <a:gd name="connsiteY6" fmla="*/ 11093 h 186533"/>
                  <a:gd name="connsiteX7" fmla="*/ 386521 w 415554"/>
                  <a:gd name="connsiteY7" fmla="*/ 9321 h 186533"/>
                  <a:gd name="connsiteX8" fmla="*/ 398771 w 415554"/>
                  <a:gd name="connsiteY8" fmla="*/ 17580 h 186533"/>
                  <a:gd name="connsiteX9" fmla="*/ 415554 w 415554"/>
                  <a:gd name="connsiteY9" fmla="*/ 58098 h 186533"/>
                  <a:gd name="connsiteX10" fmla="*/ 415554 w 415554"/>
                  <a:gd name="connsiteY10" fmla="*/ 162822 h 186533"/>
                  <a:gd name="connsiteX11" fmla="*/ 391843 w 415554"/>
                  <a:gd name="connsiteY11" fmla="*/ 186533 h 186533"/>
                  <a:gd name="connsiteX12" fmla="*/ 345384 w 415554"/>
                  <a:gd name="connsiteY12" fmla="*/ 186533 h 186533"/>
                  <a:gd name="connsiteX13" fmla="*/ 170183 w 415554"/>
                  <a:gd name="connsiteY13" fmla="*/ 186533 h 186533"/>
                  <a:gd name="connsiteX14" fmla="*/ 40379 w 415554"/>
                  <a:gd name="connsiteY14" fmla="*/ 186533 h 186533"/>
                  <a:gd name="connsiteX15" fmla="*/ 0 w 415554"/>
                  <a:gd name="connsiteY15" fmla="*/ 146154 h 186533"/>
                  <a:gd name="connsiteX16" fmla="*/ 0 w 415554"/>
                  <a:gd name="connsiteY16" fmla="*/ 93665 h 186533"/>
                  <a:gd name="connsiteX17" fmla="*/ 92869 w 415554"/>
                  <a:gd name="connsiteY17" fmla="*/ 796 h 186533"/>
                  <a:gd name="connsiteX0" fmla="*/ 0 w 415554"/>
                  <a:gd name="connsiteY0" fmla="*/ 93665 h 186533"/>
                  <a:gd name="connsiteX1" fmla="*/ 93896 w 415554"/>
                  <a:gd name="connsiteY1" fmla="*/ 0 h 186533"/>
                  <a:gd name="connsiteX2" fmla="*/ 203774 w 415554"/>
                  <a:gd name="connsiteY2" fmla="*/ 796 h 186533"/>
                  <a:gd name="connsiteX3" fmla="*/ 220940 w 415554"/>
                  <a:gd name="connsiteY3" fmla="*/ 796 h 186533"/>
                  <a:gd name="connsiteX4" fmla="*/ 233621 w 415554"/>
                  <a:gd name="connsiteY4" fmla="*/ 11093 h 186533"/>
                  <a:gd name="connsiteX5" fmla="*/ 308980 w 415554"/>
                  <a:gd name="connsiteY5" fmla="*/ 28180 h 186533"/>
                  <a:gd name="connsiteX6" fmla="*/ 384339 w 415554"/>
                  <a:gd name="connsiteY6" fmla="*/ 11093 h 186533"/>
                  <a:gd name="connsiteX7" fmla="*/ 386521 w 415554"/>
                  <a:gd name="connsiteY7" fmla="*/ 9321 h 186533"/>
                  <a:gd name="connsiteX8" fmla="*/ 398771 w 415554"/>
                  <a:gd name="connsiteY8" fmla="*/ 17580 h 186533"/>
                  <a:gd name="connsiteX9" fmla="*/ 415554 w 415554"/>
                  <a:gd name="connsiteY9" fmla="*/ 58098 h 186533"/>
                  <a:gd name="connsiteX10" fmla="*/ 415554 w 415554"/>
                  <a:gd name="connsiteY10" fmla="*/ 162822 h 186533"/>
                  <a:gd name="connsiteX11" fmla="*/ 391843 w 415554"/>
                  <a:gd name="connsiteY11" fmla="*/ 186533 h 186533"/>
                  <a:gd name="connsiteX12" fmla="*/ 345384 w 415554"/>
                  <a:gd name="connsiteY12" fmla="*/ 186533 h 186533"/>
                  <a:gd name="connsiteX13" fmla="*/ 170183 w 415554"/>
                  <a:gd name="connsiteY13" fmla="*/ 186533 h 186533"/>
                  <a:gd name="connsiteX14" fmla="*/ 40379 w 415554"/>
                  <a:gd name="connsiteY14" fmla="*/ 186533 h 186533"/>
                  <a:gd name="connsiteX15" fmla="*/ 0 w 415554"/>
                  <a:gd name="connsiteY15" fmla="*/ 146154 h 186533"/>
                  <a:gd name="connsiteX16" fmla="*/ 0 w 415554"/>
                  <a:gd name="connsiteY16" fmla="*/ 93665 h 186533"/>
                  <a:gd name="connsiteX0" fmla="*/ 0 w 415554"/>
                  <a:gd name="connsiteY0" fmla="*/ 92869 h 185737"/>
                  <a:gd name="connsiteX1" fmla="*/ 203774 w 415554"/>
                  <a:gd name="connsiteY1" fmla="*/ 0 h 185737"/>
                  <a:gd name="connsiteX2" fmla="*/ 220940 w 415554"/>
                  <a:gd name="connsiteY2" fmla="*/ 0 h 185737"/>
                  <a:gd name="connsiteX3" fmla="*/ 233621 w 415554"/>
                  <a:gd name="connsiteY3" fmla="*/ 10297 h 185737"/>
                  <a:gd name="connsiteX4" fmla="*/ 308980 w 415554"/>
                  <a:gd name="connsiteY4" fmla="*/ 27384 h 185737"/>
                  <a:gd name="connsiteX5" fmla="*/ 384339 w 415554"/>
                  <a:gd name="connsiteY5" fmla="*/ 10297 h 185737"/>
                  <a:gd name="connsiteX6" fmla="*/ 386521 w 415554"/>
                  <a:gd name="connsiteY6" fmla="*/ 8525 h 185737"/>
                  <a:gd name="connsiteX7" fmla="*/ 398771 w 415554"/>
                  <a:gd name="connsiteY7" fmla="*/ 16784 h 185737"/>
                  <a:gd name="connsiteX8" fmla="*/ 415554 w 415554"/>
                  <a:gd name="connsiteY8" fmla="*/ 57302 h 185737"/>
                  <a:gd name="connsiteX9" fmla="*/ 415554 w 415554"/>
                  <a:gd name="connsiteY9" fmla="*/ 162026 h 185737"/>
                  <a:gd name="connsiteX10" fmla="*/ 391843 w 415554"/>
                  <a:gd name="connsiteY10" fmla="*/ 185737 h 185737"/>
                  <a:gd name="connsiteX11" fmla="*/ 345384 w 415554"/>
                  <a:gd name="connsiteY11" fmla="*/ 185737 h 185737"/>
                  <a:gd name="connsiteX12" fmla="*/ 170183 w 415554"/>
                  <a:gd name="connsiteY12" fmla="*/ 185737 h 185737"/>
                  <a:gd name="connsiteX13" fmla="*/ 40379 w 415554"/>
                  <a:gd name="connsiteY13" fmla="*/ 185737 h 185737"/>
                  <a:gd name="connsiteX14" fmla="*/ 0 w 415554"/>
                  <a:gd name="connsiteY14" fmla="*/ 145358 h 185737"/>
                  <a:gd name="connsiteX15" fmla="*/ 0 w 415554"/>
                  <a:gd name="connsiteY15" fmla="*/ 92869 h 185737"/>
                  <a:gd name="connsiteX0" fmla="*/ 0 w 415554"/>
                  <a:gd name="connsiteY0" fmla="*/ 145358 h 185737"/>
                  <a:gd name="connsiteX1" fmla="*/ 203774 w 415554"/>
                  <a:gd name="connsiteY1" fmla="*/ 0 h 185737"/>
                  <a:gd name="connsiteX2" fmla="*/ 220940 w 415554"/>
                  <a:gd name="connsiteY2" fmla="*/ 0 h 185737"/>
                  <a:gd name="connsiteX3" fmla="*/ 233621 w 415554"/>
                  <a:gd name="connsiteY3" fmla="*/ 10297 h 185737"/>
                  <a:gd name="connsiteX4" fmla="*/ 308980 w 415554"/>
                  <a:gd name="connsiteY4" fmla="*/ 27384 h 185737"/>
                  <a:gd name="connsiteX5" fmla="*/ 384339 w 415554"/>
                  <a:gd name="connsiteY5" fmla="*/ 10297 h 185737"/>
                  <a:gd name="connsiteX6" fmla="*/ 386521 w 415554"/>
                  <a:gd name="connsiteY6" fmla="*/ 8525 h 185737"/>
                  <a:gd name="connsiteX7" fmla="*/ 398771 w 415554"/>
                  <a:gd name="connsiteY7" fmla="*/ 16784 h 185737"/>
                  <a:gd name="connsiteX8" fmla="*/ 415554 w 415554"/>
                  <a:gd name="connsiteY8" fmla="*/ 57302 h 185737"/>
                  <a:gd name="connsiteX9" fmla="*/ 415554 w 415554"/>
                  <a:gd name="connsiteY9" fmla="*/ 162026 h 185737"/>
                  <a:gd name="connsiteX10" fmla="*/ 391843 w 415554"/>
                  <a:gd name="connsiteY10" fmla="*/ 185737 h 185737"/>
                  <a:gd name="connsiteX11" fmla="*/ 345384 w 415554"/>
                  <a:gd name="connsiteY11" fmla="*/ 185737 h 185737"/>
                  <a:gd name="connsiteX12" fmla="*/ 170183 w 415554"/>
                  <a:gd name="connsiteY12" fmla="*/ 185737 h 185737"/>
                  <a:gd name="connsiteX13" fmla="*/ 40379 w 415554"/>
                  <a:gd name="connsiteY13" fmla="*/ 185737 h 185737"/>
                  <a:gd name="connsiteX14" fmla="*/ 0 w 415554"/>
                  <a:gd name="connsiteY14" fmla="*/ 145358 h 18573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</a:cxnLst>
                <a:rect l="l" t="t" r="r" b="b"/>
                <a:pathLst>
                  <a:path w="415554" h="185737">
                    <a:moveTo>
                      <a:pt x="0" y="145358"/>
                    </a:moveTo>
                    <a:lnTo>
                      <a:pt x="203774" y="0"/>
                    </a:lnTo>
                    <a:lnTo>
                      <a:pt x="220940" y="0"/>
                    </a:lnTo>
                    <a:lnTo>
                      <a:pt x="233621" y="10297"/>
                    </a:lnTo>
                    <a:cubicBezTo>
                      <a:pt x="252907" y="20854"/>
                      <a:pt x="279551" y="27384"/>
                      <a:pt x="308980" y="27384"/>
                    </a:cubicBezTo>
                    <a:cubicBezTo>
                      <a:pt x="338410" y="27384"/>
                      <a:pt x="365053" y="20854"/>
                      <a:pt x="384339" y="10297"/>
                    </a:cubicBezTo>
                    <a:lnTo>
                      <a:pt x="386521" y="8525"/>
                    </a:lnTo>
                    <a:lnTo>
                      <a:pt x="398771" y="16784"/>
                    </a:lnTo>
                    <a:cubicBezTo>
                      <a:pt x="409140" y="27153"/>
                      <a:pt x="415554" y="41479"/>
                      <a:pt x="415554" y="57302"/>
                    </a:cubicBezTo>
                    <a:lnTo>
                      <a:pt x="415554" y="162026"/>
                    </a:lnTo>
                    <a:cubicBezTo>
                      <a:pt x="415554" y="175121"/>
                      <a:pt x="404938" y="185737"/>
                      <a:pt x="391843" y="185737"/>
                    </a:cubicBezTo>
                    <a:lnTo>
                      <a:pt x="345384" y="185737"/>
                    </a:lnTo>
                    <a:lnTo>
                      <a:pt x="170183" y="185737"/>
                    </a:lnTo>
                    <a:lnTo>
                      <a:pt x="40379" y="185737"/>
                    </a:lnTo>
                    <a:cubicBezTo>
                      <a:pt x="18078" y="185737"/>
                      <a:pt x="0" y="167659"/>
                      <a:pt x="0" y="145358"/>
                    </a:cubicBezTo>
                    <a:close/>
                  </a:path>
                </a:pathLst>
              </a:custGeom>
              <a:solidFill>
                <a:srgbClr val="ED7D31">
                  <a:lumMod val="75000"/>
                </a:srgbClr>
              </a:soli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719" name="台形 718">
                <a:extLst>
                  <a:ext uri="{FF2B5EF4-FFF2-40B4-BE49-F238E27FC236}">
                    <a16:creationId xmlns:a16="http://schemas.microsoft.com/office/drawing/2014/main" id="{D4BA86F0-CC8E-4732-BC12-3221FC206D0D}"/>
                  </a:ext>
                </a:extLst>
              </p:cNvPr>
              <p:cNvSpPr/>
              <p:nvPr/>
            </p:nvSpPr>
            <p:spPr>
              <a:xfrm rot="10800000">
                <a:off x="1414504" y="1701703"/>
                <a:ext cx="409370" cy="450058"/>
              </a:xfrm>
              <a:prstGeom prst="trapezoid">
                <a:avLst>
                  <a:gd name="adj" fmla="val 13473"/>
                </a:avLst>
              </a:prstGeom>
              <a:solidFill>
                <a:srgbClr val="4472C4">
                  <a:lumMod val="75000"/>
                </a:srgbClr>
              </a:soli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</p:grpSp>
        <p:sp>
          <p:nvSpPr>
            <p:cNvPr id="668" name="四角形: 上の 2 つの角を丸める 36">
              <a:extLst>
                <a:ext uri="{FF2B5EF4-FFF2-40B4-BE49-F238E27FC236}">
                  <a16:creationId xmlns:a16="http://schemas.microsoft.com/office/drawing/2014/main" id="{8F678CBB-DE52-4127-A770-0D0E5830790C}"/>
                </a:ext>
              </a:extLst>
            </p:cNvPr>
            <p:cNvSpPr/>
            <p:nvPr/>
          </p:nvSpPr>
          <p:spPr>
            <a:xfrm rot="2700000">
              <a:off x="1371792" y="4543713"/>
              <a:ext cx="236208" cy="368458"/>
            </a:xfrm>
            <a:custGeom>
              <a:avLst/>
              <a:gdLst>
                <a:gd name="connsiteX0" fmla="*/ 118104 w 236207"/>
                <a:gd name="connsiteY0" fmla="*/ 0 h 486562"/>
                <a:gd name="connsiteX1" fmla="*/ 118104 w 236207"/>
                <a:gd name="connsiteY1" fmla="*/ 0 h 486562"/>
                <a:gd name="connsiteX2" fmla="*/ 236208 w 236207"/>
                <a:gd name="connsiteY2" fmla="*/ 118104 h 486562"/>
                <a:gd name="connsiteX3" fmla="*/ 236207 w 236207"/>
                <a:gd name="connsiteY3" fmla="*/ 486562 h 486562"/>
                <a:gd name="connsiteX4" fmla="*/ 236207 w 236207"/>
                <a:gd name="connsiteY4" fmla="*/ 486562 h 486562"/>
                <a:gd name="connsiteX5" fmla="*/ 0 w 236207"/>
                <a:gd name="connsiteY5" fmla="*/ 486562 h 486562"/>
                <a:gd name="connsiteX6" fmla="*/ 0 w 236207"/>
                <a:gd name="connsiteY6" fmla="*/ 486562 h 486562"/>
                <a:gd name="connsiteX7" fmla="*/ 0 w 236207"/>
                <a:gd name="connsiteY7" fmla="*/ 118104 h 486562"/>
                <a:gd name="connsiteX8" fmla="*/ 118104 w 236207"/>
                <a:gd name="connsiteY8" fmla="*/ 0 h 486562"/>
                <a:gd name="connsiteX0" fmla="*/ 118104 w 236208"/>
                <a:gd name="connsiteY0" fmla="*/ 0 h 486562"/>
                <a:gd name="connsiteX1" fmla="*/ 118104 w 236208"/>
                <a:gd name="connsiteY1" fmla="*/ 0 h 486562"/>
                <a:gd name="connsiteX2" fmla="*/ 236208 w 236208"/>
                <a:gd name="connsiteY2" fmla="*/ 118104 h 486562"/>
                <a:gd name="connsiteX3" fmla="*/ 236207 w 236208"/>
                <a:gd name="connsiteY3" fmla="*/ 486562 h 486562"/>
                <a:gd name="connsiteX4" fmla="*/ 236207 w 236208"/>
                <a:gd name="connsiteY4" fmla="*/ 486562 h 486562"/>
                <a:gd name="connsiteX5" fmla="*/ 0 w 236208"/>
                <a:gd name="connsiteY5" fmla="*/ 486562 h 486562"/>
                <a:gd name="connsiteX6" fmla="*/ 0 w 236208"/>
                <a:gd name="connsiteY6" fmla="*/ 486562 h 486562"/>
                <a:gd name="connsiteX7" fmla="*/ 0 w 236208"/>
                <a:gd name="connsiteY7" fmla="*/ 118104 h 486562"/>
                <a:gd name="connsiteX8" fmla="*/ 209544 w 236208"/>
                <a:gd name="connsiteY8" fmla="*/ 91440 h 486562"/>
                <a:gd name="connsiteX0" fmla="*/ 118104 w 236208"/>
                <a:gd name="connsiteY0" fmla="*/ 0 h 486562"/>
                <a:gd name="connsiteX1" fmla="*/ 118104 w 236208"/>
                <a:gd name="connsiteY1" fmla="*/ 0 h 486562"/>
                <a:gd name="connsiteX2" fmla="*/ 236208 w 236208"/>
                <a:gd name="connsiteY2" fmla="*/ 118104 h 486562"/>
                <a:gd name="connsiteX3" fmla="*/ 236207 w 236208"/>
                <a:gd name="connsiteY3" fmla="*/ 486562 h 486562"/>
                <a:gd name="connsiteX4" fmla="*/ 236207 w 236208"/>
                <a:gd name="connsiteY4" fmla="*/ 486562 h 486562"/>
                <a:gd name="connsiteX5" fmla="*/ 0 w 236208"/>
                <a:gd name="connsiteY5" fmla="*/ 486562 h 486562"/>
                <a:gd name="connsiteX6" fmla="*/ 0 w 236208"/>
                <a:gd name="connsiteY6" fmla="*/ 486562 h 486562"/>
                <a:gd name="connsiteX7" fmla="*/ 0 w 236208"/>
                <a:gd name="connsiteY7" fmla="*/ 118104 h 486562"/>
                <a:gd name="connsiteX0" fmla="*/ 118104 w 236208"/>
                <a:gd name="connsiteY0" fmla="*/ 0 h 486562"/>
                <a:gd name="connsiteX1" fmla="*/ 236208 w 236208"/>
                <a:gd name="connsiteY1" fmla="*/ 118104 h 486562"/>
                <a:gd name="connsiteX2" fmla="*/ 236207 w 236208"/>
                <a:gd name="connsiteY2" fmla="*/ 486562 h 486562"/>
                <a:gd name="connsiteX3" fmla="*/ 236207 w 236208"/>
                <a:gd name="connsiteY3" fmla="*/ 486562 h 486562"/>
                <a:gd name="connsiteX4" fmla="*/ 0 w 236208"/>
                <a:gd name="connsiteY4" fmla="*/ 486562 h 486562"/>
                <a:gd name="connsiteX5" fmla="*/ 0 w 236208"/>
                <a:gd name="connsiteY5" fmla="*/ 486562 h 486562"/>
                <a:gd name="connsiteX6" fmla="*/ 0 w 236208"/>
                <a:gd name="connsiteY6" fmla="*/ 118104 h 486562"/>
                <a:gd name="connsiteX0" fmla="*/ 236208 w 236208"/>
                <a:gd name="connsiteY0" fmla="*/ 0 h 368458"/>
                <a:gd name="connsiteX1" fmla="*/ 236207 w 236208"/>
                <a:gd name="connsiteY1" fmla="*/ 368458 h 368458"/>
                <a:gd name="connsiteX2" fmla="*/ 236207 w 236208"/>
                <a:gd name="connsiteY2" fmla="*/ 368458 h 368458"/>
                <a:gd name="connsiteX3" fmla="*/ 0 w 236208"/>
                <a:gd name="connsiteY3" fmla="*/ 368458 h 368458"/>
                <a:gd name="connsiteX4" fmla="*/ 0 w 236208"/>
                <a:gd name="connsiteY4" fmla="*/ 368458 h 368458"/>
                <a:gd name="connsiteX5" fmla="*/ 0 w 236208"/>
                <a:gd name="connsiteY5" fmla="*/ 0 h 36845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236208" h="368458">
                  <a:moveTo>
                    <a:pt x="236208" y="0"/>
                  </a:moveTo>
                  <a:cubicBezTo>
                    <a:pt x="236208" y="122819"/>
                    <a:pt x="236207" y="245639"/>
                    <a:pt x="236207" y="368458"/>
                  </a:cubicBezTo>
                  <a:lnTo>
                    <a:pt x="236207" y="368458"/>
                  </a:lnTo>
                  <a:lnTo>
                    <a:pt x="0" y="368458"/>
                  </a:lnTo>
                  <a:lnTo>
                    <a:pt x="0" y="368458"/>
                  </a:lnTo>
                  <a:lnTo>
                    <a:pt x="0" y="0"/>
                  </a:lnTo>
                </a:path>
              </a:pathLst>
            </a:custGeom>
            <a:solidFill>
              <a:srgbClr val="00B0F0"/>
            </a:solidFill>
            <a:ln w="1905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4572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grpSp>
          <p:nvGrpSpPr>
            <p:cNvPr id="669" name="グループ化 668">
              <a:extLst>
                <a:ext uri="{FF2B5EF4-FFF2-40B4-BE49-F238E27FC236}">
                  <a16:creationId xmlns:a16="http://schemas.microsoft.com/office/drawing/2014/main" id="{D1C26031-E3C1-4CBA-AE12-7AF1958BFA7F}"/>
                </a:ext>
              </a:extLst>
            </p:cNvPr>
            <p:cNvGrpSpPr/>
            <p:nvPr/>
          </p:nvGrpSpPr>
          <p:grpSpPr>
            <a:xfrm>
              <a:off x="-120906" y="5044410"/>
              <a:ext cx="2955511" cy="1818452"/>
              <a:chOff x="-120906" y="1221710"/>
              <a:chExt cx="2955511" cy="1818452"/>
            </a:xfrm>
          </p:grpSpPr>
          <p:grpSp>
            <p:nvGrpSpPr>
              <p:cNvPr id="699" name="グループ化 698">
                <a:extLst>
                  <a:ext uri="{FF2B5EF4-FFF2-40B4-BE49-F238E27FC236}">
                    <a16:creationId xmlns:a16="http://schemas.microsoft.com/office/drawing/2014/main" id="{D36DB393-382D-4749-8B57-BBE71F430CBE}"/>
                  </a:ext>
                </a:extLst>
              </p:cNvPr>
              <p:cNvGrpSpPr/>
              <p:nvPr/>
            </p:nvGrpSpPr>
            <p:grpSpPr>
              <a:xfrm flipH="1">
                <a:off x="-120906" y="1221710"/>
                <a:ext cx="2955511" cy="1818452"/>
                <a:chOff x="1481283" y="3596120"/>
                <a:chExt cx="2685187" cy="1652128"/>
              </a:xfrm>
            </p:grpSpPr>
            <p:sp>
              <p:nvSpPr>
                <p:cNvPr id="703" name="星: 32 pt 702">
                  <a:extLst>
                    <a:ext uri="{FF2B5EF4-FFF2-40B4-BE49-F238E27FC236}">
                      <a16:creationId xmlns:a16="http://schemas.microsoft.com/office/drawing/2014/main" id="{6635975B-95B2-4D6B-BB77-A8033F508B59}"/>
                    </a:ext>
                  </a:extLst>
                </p:cNvPr>
                <p:cNvSpPr/>
                <p:nvPr/>
              </p:nvSpPr>
              <p:spPr bwMode="auto">
                <a:xfrm>
                  <a:off x="1656669" y="4338826"/>
                  <a:ext cx="737534" cy="737534"/>
                </a:xfrm>
                <a:prstGeom prst="star32">
                  <a:avLst>
                    <a:gd name="adj" fmla="val 5859"/>
                  </a:avLst>
                </a:prstGeom>
                <a:noFill/>
                <a:ln w="19050">
                  <a:solidFill>
                    <a:sysClr val="windowText" lastClr="000000">
                      <a:lumMod val="75000"/>
                      <a:lumOff val="25000"/>
                    </a:sysClr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</a:endParaRPr>
                </a:p>
              </p:txBody>
            </p:sp>
            <p:sp>
              <p:nvSpPr>
                <p:cNvPr id="704" name="星: 32 pt 703">
                  <a:extLst>
                    <a:ext uri="{FF2B5EF4-FFF2-40B4-BE49-F238E27FC236}">
                      <a16:creationId xmlns:a16="http://schemas.microsoft.com/office/drawing/2014/main" id="{F6609A69-9B33-4676-9C2F-107DC8D01D45}"/>
                    </a:ext>
                  </a:extLst>
                </p:cNvPr>
                <p:cNvSpPr/>
                <p:nvPr/>
              </p:nvSpPr>
              <p:spPr bwMode="auto">
                <a:xfrm>
                  <a:off x="3253725" y="4338826"/>
                  <a:ext cx="737534" cy="737534"/>
                </a:xfrm>
                <a:prstGeom prst="star32">
                  <a:avLst>
                    <a:gd name="adj" fmla="val 5859"/>
                  </a:avLst>
                </a:prstGeom>
                <a:noFill/>
                <a:ln w="19050">
                  <a:solidFill>
                    <a:sysClr val="windowText" lastClr="000000">
                      <a:lumMod val="75000"/>
                      <a:lumOff val="25000"/>
                    </a:sysClr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</a:endParaRPr>
                </a:p>
              </p:txBody>
            </p:sp>
            <p:sp>
              <p:nvSpPr>
                <p:cNvPr id="705" name="円: 塗りつぶしなし 704">
                  <a:extLst>
                    <a:ext uri="{FF2B5EF4-FFF2-40B4-BE49-F238E27FC236}">
                      <a16:creationId xmlns:a16="http://schemas.microsoft.com/office/drawing/2014/main" id="{3E93DE7C-6992-4D7D-AC9E-2E37101326AD}"/>
                    </a:ext>
                  </a:extLst>
                </p:cNvPr>
                <p:cNvSpPr/>
                <p:nvPr/>
              </p:nvSpPr>
              <p:spPr bwMode="auto">
                <a:xfrm>
                  <a:off x="3180909" y="4273550"/>
                  <a:ext cx="876188" cy="876186"/>
                </a:xfrm>
                <a:prstGeom prst="donut">
                  <a:avLst>
                    <a:gd name="adj" fmla="val 8472"/>
                  </a:avLst>
                </a:prstGeom>
                <a:solidFill>
                  <a:sysClr val="window" lastClr="FFFFFF">
                    <a:lumMod val="75000"/>
                  </a:sysClr>
                </a:solidFill>
                <a:ln w="19050">
                  <a:solidFill>
                    <a:sysClr val="windowText" lastClr="000000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</a:endParaRPr>
                </a:p>
              </p:txBody>
            </p:sp>
            <p:sp>
              <p:nvSpPr>
                <p:cNvPr id="706" name="円: 塗りつぶしなし 705">
                  <a:extLst>
                    <a:ext uri="{FF2B5EF4-FFF2-40B4-BE49-F238E27FC236}">
                      <a16:creationId xmlns:a16="http://schemas.microsoft.com/office/drawing/2014/main" id="{BAB6CDEA-00C2-4897-A72A-F43BB58FFF01}"/>
                    </a:ext>
                  </a:extLst>
                </p:cNvPr>
                <p:cNvSpPr/>
                <p:nvPr/>
              </p:nvSpPr>
              <p:spPr bwMode="auto">
                <a:xfrm>
                  <a:off x="3113680" y="4206321"/>
                  <a:ext cx="1010646" cy="1010644"/>
                </a:xfrm>
                <a:prstGeom prst="donut">
                  <a:avLst>
                    <a:gd name="adj" fmla="val 8472"/>
                  </a:avLst>
                </a:prstGeom>
                <a:solidFill>
                  <a:sysClr val="windowText" lastClr="000000"/>
                </a:solidFill>
                <a:ln w="19050">
                  <a:solidFill>
                    <a:sysClr val="windowText" lastClr="000000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</a:endParaRPr>
                </a:p>
              </p:txBody>
            </p:sp>
            <p:sp>
              <p:nvSpPr>
                <p:cNvPr id="707" name="アーチ 706">
                  <a:extLst>
                    <a:ext uri="{FF2B5EF4-FFF2-40B4-BE49-F238E27FC236}">
                      <a16:creationId xmlns:a16="http://schemas.microsoft.com/office/drawing/2014/main" id="{7B5D7E7B-0D97-452F-A0D6-FDB4EA9813BC}"/>
                    </a:ext>
                  </a:extLst>
                </p:cNvPr>
                <p:cNvSpPr/>
                <p:nvPr/>
              </p:nvSpPr>
              <p:spPr bwMode="auto">
                <a:xfrm>
                  <a:off x="3078733" y="4166938"/>
                  <a:ext cx="1081312" cy="1081310"/>
                </a:xfrm>
                <a:prstGeom prst="blockArc">
                  <a:avLst>
                    <a:gd name="adj1" fmla="val 11476450"/>
                    <a:gd name="adj2" fmla="val 18485845"/>
                    <a:gd name="adj3" fmla="val 6626"/>
                  </a:avLst>
                </a:prstGeom>
                <a:solidFill>
                  <a:srgbClr val="0070C0"/>
                </a:solidFill>
                <a:ln w="19050">
                  <a:solidFill>
                    <a:sysClr val="windowText" lastClr="000000"/>
                  </a:solidFill>
                  <a:round/>
                  <a:headEnd/>
                  <a:tailEnd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</a:endParaRPr>
                </a:p>
              </p:txBody>
            </p:sp>
            <p:sp>
              <p:nvSpPr>
                <p:cNvPr id="708" name="フリーフォーム: 図形 707">
                  <a:extLst>
                    <a:ext uri="{FF2B5EF4-FFF2-40B4-BE49-F238E27FC236}">
                      <a16:creationId xmlns:a16="http://schemas.microsoft.com/office/drawing/2014/main" id="{3BD54B4B-DC3E-49A3-ABD4-A052EEC37040}"/>
                    </a:ext>
                  </a:extLst>
                </p:cNvPr>
                <p:cNvSpPr/>
                <p:nvPr/>
              </p:nvSpPr>
              <p:spPr bwMode="auto">
                <a:xfrm rot="20700000">
                  <a:off x="2639630" y="3600617"/>
                  <a:ext cx="880721" cy="1249379"/>
                </a:xfrm>
                <a:custGeom>
                  <a:avLst/>
                  <a:gdLst>
                    <a:gd name="connsiteX0" fmla="*/ 880721 w 880721"/>
                    <a:gd name="connsiteY0" fmla="*/ 0 h 1249379"/>
                    <a:gd name="connsiteX1" fmla="*/ 880721 w 880721"/>
                    <a:gd name="connsiteY1" fmla="*/ 1249379 h 1249379"/>
                    <a:gd name="connsiteX2" fmla="*/ 787656 w 880721"/>
                    <a:gd name="connsiteY2" fmla="*/ 1249379 h 1249379"/>
                    <a:gd name="connsiteX3" fmla="*/ 787656 w 880721"/>
                    <a:gd name="connsiteY3" fmla="*/ 536412 h 1249379"/>
                    <a:gd name="connsiteX4" fmla="*/ 64849 w 880721"/>
                    <a:gd name="connsiteY4" fmla="*/ 953725 h 1249379"/>
                    <a:gd name="connsiteX5" fmla="*/ 39539 w 880721"/>
                    <a:gd name="connsiteY5" fmla="*/ 946943 h 1249379"/>
                    <a:gd name="connsiteX6" fmla="*/ 2485 w 880721"/>
                    <a:gd name="connsiteY6" fmla="*/ 882764 h 1249379"/>
                    <a:gd name="connsiteX7" fmla="*/ 9266 w 880721"/>
                    <a:gd name="connsiteY7" fmla="*/ 857454 h 1249379"/>
                    <a:gd name="connsiteX8" fmla="*/ 787656 w 880721"/>
                    <a:gd name="connsiteY8" fmla="*/ 408050 h 1249379"/>
                    <a:gd name="connsiteX9" fmla="*/ 787656 w 880721"/>
                    <a:gd name="connsiteY9" fmla="*/ 0 h 1249379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</a:cxnLst>
                  <a:rect l="l" t="t" r="r" b="b"/>
                  <a:pathLst>
                    <a:path w="880721" h="1249379">
                      <a:moveTo>
                        <a:pt x="880721" y="0"/>
                      </a:moveTo>
                      <a:lnTo>
                        <a:pt x="880721" y="1249379"/>
                      </a:lnTo>
                      <a:lnTo>
                        <a:pt x="787656" y="1249379"/>
                      </a:lnTo>
                      <a:lnTo>
                        <a:pt x="787656" y="536412"/>
                      </a:lnTo>
                      <a:lnTo>
                        <a:pt x="64849" y="953725"/>
                      </a:lnTo>
                      <a:cubicBezTo>
                        <a:pt x="55986" y="958841"/>
                        <a:pt x="44655" y="955805"/>
                        <a:pt x="39539" y="946943"/>
                      </a:cubicBezTo>
                      <a:lnTo>
                        <a:pt x="2485" y="882764"/>
                      </a:lnTo>
                      <a:cubicBezTo>
                        <a:pt x="-2632" y="873902"/>
                        <a:pt x="404" y="862570"/>
                        <a:pt x="9266" y="857454"/>
                      </a:cubicBezTo>
                      <a:lnTo>
                        <a:pt x="787656" y="408050"/>
                      </a:lnTo>
                      <a:lnTo>
                        <a:pt x="787656" y="0"/>
                      </a:lnTo>
                      <a:close/>
                    </a:path>
                  </a:pathLst>
                </a:custGeom>
                <a:solidFill>
                  <a:srgbClr val="0070C0"/>
                </a:solidFill>
                <a:ln w="19050">
                  <a:solidFill>
                    <a:sysClr val="windowText" lastClr="000000"/>
                  </a:solidFill>
                  <a:round/>
                  <a:headEnd/>
                  <a:tailEnd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</a:endParaRPr>
                </a:p>
              </p:txBody>
            </p:sp>
            <p:sp>
              <p:nvSpPr>
                <p:cNvPr id="709" name="円: 塗りつぶしなし 708">
                  <a:extLst>
                    <a:ext uri="{FF2B5EF4-FFF2-40B4-BE49-F238E27FC236}">
                      <a16:creationId xmlns:a16="http://schemas.microsoft.com/office/drawing/2014/main" id="{8B6FC509-162D-43D2-9C6E-C68FD7274105}"/>
                    </a:ext>
                  </a:extLst>
                </p:cNvPr>
                <p:cNvSpPr/>
                <p:nvPr/>
              </p:nvSpPr>
              <p:spPr bwMode="auto">
                <a:xfrm>
                  <a:off x="1584172" y="4273550"/>
                  <a:ext cx="876188" cy="876186"/>
                </a:xfrm>
                <a:prstGeom prst="donut">
                  <a:avLst>
                    <a:gd name="adj" fmla="val 8472"/>
                  </a:avLst>
                </a:prstGeom>
                <a:solidFill>
                  <a:sysClr val="window" lastClr="FFFFFF">
                    <a:lumMod val="75000"/>
                  </a:sysClr>
                </a:solidFill>
                <a:ln w="19050">
                  <a:solidFill>
                    <a:sysClr val="windowText" lastClr="000000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</a:endParaRPr>
                </a:p>
              </p:txBody>
            </p:sp>
            <p:sp>
              <p:nvSpPr>
                <p:cNvPr id="710" name="円: 塗りつぶしなし 709">
                  <a:extLst>
                    <a:ext uri="{FF2B5EF4-FFF2-40B4-BE49-F238E27FC236}">
                      <a16:creationId xmlns:a16="http://schemas.microsoft.com/office/drawing/2014/main" id="{8C85EC41-1273-4FC0-A2C6-263B4F772BFA}"/>
                    </a:ext>
                  </a:extLst>
                </p:cNvPr>
                <p:cNvSpPr/>
                <p:nvPr/>
              </p:nvSpPr>
              <p:spPr bwMode="auto">
                <a:xfrm>
                  <a:off x="1516943" y="4206321"/>
                  <a:ext cx="1010646" cy="1010644"/>
                </a:xfrm>
                <a:prstGeom prst="donut">
                  <a:avLst>
                    <a:gd name="adj" fmla="val 8472"/>
                  </a:avLst>
                </a:prstGeom>
                <a:solidFill>
                  <a:sysClr val="windowText" lastClr="000000"/>
                </a:solidFill>
                <a:ln w="19050">
                  <a:solidFill>
                    <a:sysClr val="windowText" lastClr="000000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</a:endParaRPr>
                </a:p>
              </p:txBody>
            </p:sp>
            <p:sp>
              <p:nvSpPr>
                <p:cNvPr id="711" name="四角形: 角を丸くする 710">
                  <a:extLst>
                    <a:ext uri="{FF2B5EF4-FFF2-40B4-BE49-F238E27FC236}">
                      <a16:creationId xmlns:a16="http://schemas.microsoft.com/office/drawing/2014/main" id="{72A5914C-0B4F-40DD-B446-00CC0164000E}"/>
                    </a:ext>
                  </a:extLst>
                </p:cNvPr>
                <p:cNvSpPr/>
                <p:nvPr/>
              </p:nvSpPr>
              <p:spPr bwMode="auto">
                <a:xfrm rot="20700000">
                  <a:off x="2563055" y="4220940"/>
                  <a:ext cx="80851" cy="460467"/>
                </a:xfrm>
                <a:prstGeom prst="roundRect">
                  <a:avLst/>
                </a:prstGeom>
                <a:solidFill>
                  <a:srgbClr val="0070C0"/>
                </a:solidFill>
                <a:ln w="19050">
                  <a:solidFill>
                    <a:sysClr val="windowText" lastClr="000000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</a:endParaRPr>
                </a:p>
              </p:txBody>
            </p:sp>
            <p:sp>
              <p:nvSpPr>
                <p:cNvPr id="712" name="四角形: 上の 2 つの角を丸める 711">
                  <a:extLst>
                    <a:ext uri="{FF2B5EF4-FFF2-40B4-BE49-F238E27FC236}">
                      <a16:creationId xmlns:a16="http://schemas.microsoft.com/office/drawing/2014/main" id="{A4C53ADB-806E-4205-A25B-AF76C909FEC2}"/>
                    </a:ext>
                  </a:extLst>
                </p:cNvPr>
                <p:cNvSpPr/>
                <p:nvPr/>
              </p:nvSpPr>
              <p:spPr bwMode="auto">
                <a:xfrm>
                  <a:off x="2369345" y="4145756"/>
                  <a:ext cx="348130" cy="111788"/>
                </a:xfrm>
                <a:prstGeom prst="round2SameRect">
                  <a:avLst>
                    <a:gd name="adj1" fmla="val 50000"/>
                    <a:gd name="adj2" fmla="val 21704"/>
                  </a:avLst>
                </a:prstGeom>
                <a:solidFill>
                  <a:sysClr val="windowText" lastClr="000000">
                    <a:lumMod val="50000"/>
                    <a:lumOff val="50000"/>
                  </a:sysClr>
                </a:solidFill>
                <a:ln w="19050">
                  <a:solidFill>
                    <a:sysClr val="windowText" lastClr="000000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</a:endParaRPr>
                </a:p>
              </p:txBody>
            </p:sp>
            <p:sp>
              <p:nvSpPr>
                <p:cNvPr id="713" name="台形 712">
                  <a:extLst>
                    <a:ext uri="{FF2B5EF4-FFF2-40B4-BE49-F238E27FC236}">
                      <a16:creationId xmlns:a16="http://schemas.microsoft.com/office/drawing/2014/main" id="{04D94B74-058E-47F9-8D4B-C3D1219E707D}"/>
                    </a:ext>
                  </a:extLst>
                </p:cNvPr>
                <p:cNvSpPr/>
                <p:nvPr/>
              </p:nvSpPr>
              <p:spPr bwMode="auto">
                <a:xfrm rot="10800000">
                  <a:off x="3417538" y="3596120"/>
                  <a:ext cx="748932" cy="546323"/>
                </a:xfrm>
                <a:prstGeom prst="trapezoid">
                  <a:avLst/>
                </a:prstGeom>
                <a:pattFill prst="dkVert">
                  <a:fgClr>
                    <a:sysClr val="window" lastClr="FFFFFF">
                      <a:lumMod val="50000"/>
                    </a:sysClr>
                  </a:fgClr>
                  <a:bgClr>
                    <a:sysClr val="window" lastClr="FFFFFF">
                      <a:lumMod val="85000"/>
                    </a:sysClr>
                  </a:bgClr>
                </a:pattFill>
                <a:ln w="19050">
                  <a:solidFill>
                    <a:sysClr val="windowText" lastClr="000000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</a:endParaRPr>
                </a:p>
              </p:txBody>
            </p:sp>
            <p:sp>
              <p:nvSpPr>
                <p:cNvPr id="714" name="アーチ 713">
                  <a:extLst>
                    <a:ext uri="{FF2B5EF4-FFF2-40B4-BE49-F238E27FC236}">
                      <a16:creationId xmlns:a16="http://schemas.microsoft.com/office/drawing/2014/main" id="{71FA4BE4-566F-48DF-BF26-2F5533D18A6C}"/>
                    </a:ext>
                  </a:extLst>
                </p:cNvPr>
                <p:cNvSpPr/>
                <p:nvPr/>
              </p:nvSpPr>
              <p:spPr bwMode="auto">
                <a:xfrm>
                  <a:off x="1481283" y="4166938"/>
                  <a:ext cx="1081312" cy="1081310"/>
                </a:xfrm>
                <a:prstGeom prst="blockArc">
                  <a:avLst>
                    <a:gd name="adj1" fmla="val 11476450"/>
                    <a:gd name="adj2" fmla="val 19396920"/>
                    <a:gd name="adj3" fmla="val 7273"/>
                  </a:avLst>
                </a:prstGeom>
                <a:solidFill>
                  <a:srgbClr val="0070C0"/>
                </a:solidFill>
                <a:ln w="19050">
                  <a:solidFill>
                    <a:sysClr val="windowText" lastClr="000000"/>
                  </a:solidFill>
                  <a:round/>
                  <a:headEnd/>
                  <a:tailEnd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</a:endParaRPr>
                </a:p>
              </p:txBody>
            </p:sp>
            <p:sp>
              <p:nvSpPr>
                <p:cNvPr id="715" name="四角形: 角を丸くする 714">
                  <a:extLst>
                    <a:ext uri="{FF2B5EF4-FFF2-40B4-BE49-F238E27FC236}">
                      <a16:creationId xmlns:a16="http://schemas.microsoft.com/office/drawing/2014/main" id="{EFEDB216-BD4A-45DE-9282-7B86B543F42F}"/>
                    </a:ext>
                  </a:extLst>
                </p:cNvPr>
                <p:cNvSpPr/>
                <p:nvPr/>
              </p:nvSpPr>
              <p:spPr bwMode="auto">
                <a:xfrm>
                  <a:off x="1514002" y="4156019"/>
                  <a:ext cx="755797" cy="50301"/>
                </a:xfrm>
                <a:prstGeom prst="roundRect">
                  <a:avLst/>
                </a:prstGeom>
                <a:solidFill>
                  <a:sysClr val="window" lastClr="FFFFFF">
                    <a:lumMod val="75000"/>
                  </a:sysClr>
                </a:solidFill>
                <a:ln w="19050">
                  <a:solidFill>
                    <a:sysClr val="windowText" lastClr="000000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</a:endParaRPr>
                </a:p>
              </p:txBody>
            </p:sp>
            <p:sp>
              <p:nvSpPr>
                <p:cNvPr id="716" name="楕円 715">
                  <a:extLst>
                    <a:ext uri="{FF2B5EF4-FFF2-40B4-BE49-F238E27FC236}">
                      <a16:creationId xmlns:a16="http://schemas.microsoft.com/office/drawing/2014/main" id="{45CF866B-1AAC-4E6F-8E6A-DD20305473CB}"/>
                    </a:ext>
                  </a:extLst>
                </p:cNvPr>
                <p:cNvSpPr/>
                <p:nvPr/>
              </p:nvSpPr>
              <p:spPr bwMode="auto">
                <a:xfrm>
                  <a:off x="3494681" y="4587322"/>
                  <a:ext cx="248644" cy="248642"/>
                </a:xfrm>
                <a:prstGeom prst="ellipse">
                  <a:avLst/>
                </a:prstGeom>
                <a:solidFill>
                  <a:srgbClr val="0070C0"/>
                </a:solidFill>
                <a:ln w="19050">
                  <a:solidFill>
                    <a:sysClr val="windowText" lastClr="000000"/>
                  </a:solidFill>
                  <a:round/>
                  <a:headEnd/>
                  <a:tailEnd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</a:endParaRPr>
                </a:p>
              </p:txBody>
            </p:sp>
          </p:grpSp>
          <p:grpSp>
            <p:nvGrpSpPr>
              <p:cNvPr id="700" name="グループ化 699">
                <a:extLst>
                  <a:ext uri="{FF2B5EF4-FFF2-40B4-BE49-F238E27FC236}">
                    <a16:creationId xmlns:a16="http://schemas.microsoft.com/office/drawing/2014/main" id="{1A14676A-5583-479F-B4F4-A89CB96CEA83}"/>
                  </a:ext>
                </a:extLst>
              </p:cNvPr>
              <p:cNvGrpSpPr/>
              <p:nvPr/>
            </p:nvGrpSpPr>
            <p:grpSpPr>
              <a:xfrm>
                <a:off x="1081198" y="2183221"/>
                <a:ext cx="1343362" cy="532629"/>
                <a:chOff x="1081198" y="2183221"/>
                <a:chExt cx="1343362" cy="532629"/>
              </a:xfrm>
            </p:grpSpPr>
            <p:sp>
              <p:nvSpPr>
                <p:cNvPr id="701" name="フリーフォーム: 図形 700">
                  <a:extLst>
                    <a:ext uri="{FF2B5EF4-FFF2-40B4-BE49-F238E27FC236}">
                      <a16:creationId xmlns:a16="http://schemas.microsoft.com/office/drawing/2014/main" id="{786FC282-C369-4DFC-885F-662FDF852953}"/>
                    </a:ext>
                  </a:extLst>
                </p:cNvPr>
                <p:cNvSpPr/>
                <p:nvPr/>
              </p:nvSpPr>
              <p:spPr bwMode="auto">
                <a:xfrm rot="5400000" flipH="1">
                  <a:off x="1486564" y="1777855"/>
                  <a:ext cx="532629" cy="1343362"/>
                </a:xfrm>
                <a:custGeom>
                  <a:avLst/>
                  <a:gdLst>
                    <a:gd name="connsiteX0" fmla="*/ 483912 w 483912"/>
                    <a:gd name="connsiteY0" fmla="*/ 978535 h 1220492"/>
                    <a:gd name="connsiteX1" fmla="*/ 241956 w 483912"/>
                    <a:gd name="connsiteY1" fmla="*/ 1220492 h 1220492"/>
                    <a:gd name="connsiteX2" fmla="*/ 0 w 483912"/>
                    <a:gd name="connsiteY2" fmla="*/ 978535 h 1220492"/>
                    <a:gd name="connsiteX3" fmla="*/ 4916 w 483912"/>
                    <a:gd name="connsiteY3" fmla="*/ 929772 h 1220492"/>
                    <a:gd name="connsiteX4" fmla="*/ 6414 w 483912"/>
                    <a:gd name="connsiteY4" fmla="*/ 924946 h 1220492"/>
                    <a:gd name="connsiteX5" fmla="*/ 74367 w 483912"/>
                    <a:gd name="connsiteY5" fmla="*/ 172654 h 1220492"/>
                    <a:gd name="connsiteX6" fmla="*/ 73517 w 483912"/>
                    <a:gd name="connsiteY6" fmla="*/ 168442 h 1220492"/>
                    <a:gd name="connsiteX7" fmla="*/ 241957 w 483912"/>
                    <a:gd name="connsiteY7" fmla="*/ 0 h 1220492"/>
                    <a:gd name="connsiteX8" fmla="*/ 410397 w 483912"/>
                    <a:gd name="connsiteY8" fmla="*/ 168442 h 1220492"/>
                    <a:gd name="connsiteX9" fmla="*/ 409548 w 483912"/>
                    <a:gd name="connsiteY9" fmla="*/ 172644 h 1220492"/>
                    <a:gd name="connsiteX10" fmla="*/ 477503 w 483912"/>
                    <a:gd name="connsiteY10" fmla="*/ 924960 h 1220492"/>
                    <a:gd name="connsiteX11" fmla="*/ 478997 w 483912"/>
                    <a:gd name="connsiteY11" fmla="*/ 929772 h 1220492"/>
                    <a:gd name="connsiteX12" fmla="*/ 483912 w 483912"/>
                    <a:gd name="connsiteY12" fmla="*/ 978535 h 122049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</a:cxnLst>
                  <a:rect l="l" t="t" r="r" b="b"/>
                  <a:pathLst>
                    <a:path w="483912" h="1220492">
                      <a:moveTo>
                        <a:pt x="483912" y="978535"/>
                      </a:moveTo>
                      <a:cubicBezTo>
                        <a:pt x="483912" y="1112164"/>
                        <a:pt x="375585" y="1220492"/>
                        <a:pt x="241956" y="1220492"/>
                      </a:cubicBezTo>
                      <a:cubicBezTo>
                        <a:pt x="108327" y="1220492"/>
                        <a:pt x="0" y="1112164"/>
                        <a:pt x="0" y="978535"/>
                      </a:cubicBezTo>
                      <a:cubicBezTo>
                        <a:pt x="0" y="961831"/>
                        <a:pt x="1693" y="945523"/>
                        <a:pt x="4916" y="929772"/>
                      </a:cubicBezTo>
                      <a:lnTo>
                        <a:pt x="6414" y="924946"/>
                      </a:lnTo>
                      <a:lnTo>
                        <a:pt x="74367" y="172654"/>
                      </a:lnTo>
                      <a:lnTo>
                        <a:pt x="73517" y="168442"/>
                      </a:lnTo>
                      <a:cubicBezTo>
                        <a:pt x="73517" y="75414"/>
                        <a:pt x="148930" y="0"/>
                        <a:pt x="241957" y="0"/>
                      </a:cubicBezTo>
                      <a:cubicBezTo>
                        <a:pt x="334984" y="0"/>
                        <a:pt x="410397" y="75414"/>
                        <a:pt x="410397" y="168442"/>
                      </a:cubicBezTo>
                      <a:lnTo>
                        <a:pt x="409548" y="172644"/>
                      </a:lnTo>
                      <a:lnTo>
                        <a:pt x="477503" y="924960"/>
                      </a:lnTo>
                      <a:lnTo>
                        <a:pt x="478997" y="929772"/>
                      </a:lnTo>
                      <a:cubicBezTo>
                        <a:pt x="482220" y="945523"/>
                        <a:pt x="483912" y="961831"/>
                        <a:pt x="483912" y="978535"/>
                      </a:cubicBezTo>
                      <a:close/>
                    </a:path>
                  </a:pathLst>
                </a:custGeom>
                <a:solidFill>
                  <a:srgbClr val="0070C0"/>
                </a:solidFill>
                <a:ln w="19050">
                  <a:solidFill>
                    <a:sysClr val="windowText" lastClr="000000"/>
                  </a:solidFill>
                  <a:round/>
                  <a:headEnd/>
                  <a:tailEnd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</a:endParaRPr>
                </a:p>
              </p:txBody>
            </p:sp>
            <p:sp>
              <p:nvSpPr>
                <p:cNvPr id="702" name="楕円 701">
                  <a:extLst>
                    <a:ext uri="{FF2B5EF4-FFF2-40B4-BE49-F238E27FC236}">
                      <a16:creationId xmlns:a16="http://schemas.microsoft.com/office/drawing/2014/main" id="{3BF358AA-5FB7-4C0D-85EF-60AF191848B7}"/>
                    </a:ext>
                  </a:extLst>
                </p:cNvPr>
                <p:cNvSpPr/>
                <p:nvPr/>
              </p:nvSpPr>
              <p:spPr bwMode="auto">
                <a:xfrm flipH="1">
                  <a:off x="1218497" y="2325380"/>
                  <a:ext cx="248312" cy="248312"/>
                </a:xfrm>
                <a:prstGeom prst="ellipse">
                  <a:avLst/>
                </a:prstGeom>
                <a:solidFill>
                  <a:sysClr val="windowText" lastClr="000000">
                    <a:lumMod val="50000"/>
                    <a:lumOff val="50000"/>
                  </a:sysClr>
                </a:solidFill>
                <a:ln w="19050">
                  <a:solidFill>
                    <a:sysClr val="windowText" lastClr="000000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</a:endParaRPr>
                </a:p>
              </p:txBody>
            </p:sp>
          </p:grpSp>
        </p:grpSp>
        <p:grpSp>
          <p:nvGrpSpPr>
            <p:cNvPr id="670" name="グループ化 669">
              <a:extLst>
                <a:ext uri="{FF2B5EF4-FFF2-40B4-BE49-F238E27FC236}">
                  <a16:creationId xmlns:a16="http://schemas.microsoft.com/office/drawing/2014/main" id="{8616671F-09AB-42F9-8B37-41CE3567004D}"/>
                </a:ext>
              </a:extLst>
            </p:cNvPr>
            <p:cNvGrpSpPr/>
            <p:nvPr/>
          </p:nvGrpSpPr>
          <p:grpSpPr>
            <a:xfrm rot="12600000">
              <a:off x="1310522" y="5907461"/>
              <a:ext cx="262583" cy="432733"/>
              <a:chOff x="1213593" y="2419138"/>
              <a:chExt cx="262583" cy="432733"/>
            </a:xfrm>
          </p:grpSpPr>
          <p:sp>
            <p:nvSpPr>
              <p:cNvPr id="697" name="四角形: 上の 2 つの角を丸める 696">
                <a:extLst>
                  <a:ext uri="{FF2B5EF4-FFF2-40B4-BE49-F238E27FC236}">
                    <a16:creationId xmlns:a16="http://schemas.microsoft.com/office/drawing/2014/main" id="{A3401D68-FF30-4C73-9C15-43BCC7ED3D99}"/>
                  </a:ext>
                </a:extLst>
              </p:cNvPr>
              <p:cNvSpPr/>
              <p:nvPr/>
            </p:nvSpPr>
            <p:spPr bwMode="auto">
              <a:xfrm flipH="1">
                <a:off x="1305955" y="2419138"/>
                <a:ext cx="77859" cy="376936"/>
              </a:xfrm>
              <a:prstGeom prst="round2SameRect">
                <a:avLst>
                  <a:gd name="adj1" fmla="val 50000"/>
                  <a:gd name="adj2" fmla="val 0"/>
                </a:avLst>
              </a:prstGeom>
              <a:solidFill>
                <a:sysClr val="window" lastClr="FFFFFF">
                  <a:lumMod val="75000"/>
                </a:sysClr>
              </a:solidFill>
              <a:ln w="19050">
                <a:solidFill>
                  <a:sysClr val="windowText" lastClr="000000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</a:endParaRPr>
              </a:p>
            </p:txBody>
          </p:sp>
          <p:sp>
            <p:nvSpPr>
              <p:cNvPr id="698" name="四角形: 上の 2 つの角を丸める 697">
                <a:extLst>
                  <a:ext uri="{FF2B5EF4-FFF2-40B4-BE49-F238E27FC236}">
                    <a16:creationId xmlns:a16="http://schemas.microsoft.com/office/drawing/2014/main" id="{AA6465AF-96E6-4668-AFEF-317D4229AFBD}"/>
                  </a:ext>
                </a:extLst>
              </p:cNvPr>
              <p:cNvSpPr/>
              <p:nvPr/>
            </p:nvSpPr>
            <p:spPr bwMode="auto">
              <a:xfrm rot="18900000" flipH="1">
                <a:off x="1213593" y="2758527"/>
                <a:ext cx="262583" cy="93344"/>
              </a:xfrm>
              <a:prstGeom prst="round2SameRect">
                <a:avLst>
                  <a:gd name="adj1" fmla="val 32959"/>
                  <a:gd name="adj2" fmla="val 21704"/>
                </a:avLst>
              </a:prstGeom>
              <a:solidFill>
                <a:sysClr val="windowText" lastClr="000000">
                  <a:lumMod val="50000"/>
                  <a:lumOff val="50000"/>
                </a:sysClr>
              </a:solidFill>
              <a:ln w="19050">
                <a:solidFill>
                  <a:sysClr val="windowText" lastClr="000000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</a:endParaRPr>
              </a:p>
            </p:txBody>
          </p:sp>
        </p:grpSp>
        <p:grpSp>
          <p:nvGrpSpPr>
            <p:cNvPr id="671" name="グループ化 670">
              <a:extLst>
                <a:ext uri="{FF2B5EF4-FFF2-40B4-BE49-F238E27FC236}">
                  <a16:creationId xmlns:a16="http://schemas.microsoft.com/office/drawing/2014/main" id="{C240C047-6663-4EC8-A455-8B5BD7C50710}"/>
                </a:ext>
              </a:extLst>
            </p:cNvPr>
            <p:cNvGrpSpPr/>
            <p:nvPr/>
          </p:nvGrpSpPr>
          <p:grpSpPr>
            <a:xfrm>
              <a:off x="601752" y="4704248"/>
              <a:ext cx="652877" cy="334322"/>
              <a:chOff x="671569" y="862641"/>
              <a:chExt cx="683016" cy="349755"/>
            </a:xfrm>
          </p:grpSpPr>
          <p:sp>
            <p:nvSpPr>
              <p:cNvPr id="694" name="フリーフォーム: 図形 693">
                <a:extLst>
                  <a:ext uri="{FF2B5EF4-FFF2-40B4-BE49-F238E27FC236}">
                    <a16:creationId xmlns:a16="http://schemas.microsoft.com/office/drawing/2014/main" id="{078E64A6-373A-4A8E-B9A4-F90D68FC1FBE}"/>
                  </a:ext>
                </a:extLst>
              </p:cNvPr>
              <p:cNvSpPr/>
              <p:nvPr/>
            </p:nvSpPr>
            <p:spPr bwMode="auto">
              <a:xfrm rot="16200000" flipH="1">
                <a:off x="705980" y="841278"/>
                <a:ext cx="327463" cy="396286"/>
              </a:xfrm>
              <a:custGeom>
                <a:avLst/>
                <a:gdLst>
                  <a:gd name="connsiteX0" fmla="*/ 0 w 297512"/>
                  <a:gd name="connsiteY0" fmla="*/ 360040 h 360040"/>
                  <a:gd name="connsiteX1" fmla="*/ 0 w 297512"/>
                  <a:gd name="connsiteY1" fmla="*/ 148756 h 360040"/>
                  <a:gd name="connsiteX2" fmla="*/ 148756 w 297512"/>
                  <a:gd name="connsiteY2" fmla="*/ 0 h 360040"/>
                  <a:gd name="connsiteX3" fmla="*/ 297512 w 297512"/>
                  <a:gd name="connsiteY3" fmla="*/ 148756 h 360040"/>
                  <a:gd name="connsiteX4" fmla="*/ 297512 w 297512"/>
                  <a:gd name="connsiteY4" fmla="*/ 360040 h 360040"/>
                  <a:gd name="connsiteX5" fmla="*/ 212509 w 297512"/>
                  <a:gd name="connsiteY5" fmla="*/ 360040 h 360040"/>
                  <a:gd name="connsiteX6" fmla="*/ 212509 w 297512"/>
                  <a:gd name="connsiteY6" fmla="*/ 148756 h 360040"/>
                  <a:gd name="connsiteX7" fmla="*/ 148756 w 297512"/>
                  <a:gd name="connsiteY7" fmla="*/ 85003 h 360040"/>
                  <a:gd name="connsiteX8" fmla="*/ 148756 w 297512"/>
                  <a:gd name="connsiteY8" fmla="*/ 85004 h 360040"/>
                  <a:gd name="connsiteX9" fmla="*/ 85003 w 297512"/>
                  <a:gd name="connsiteY9" fmla="*/ 148757 h 360040"/>
                  <a:gd name="connsiteX10" fmla="*/ 85004 w 297512"/>
                  <a:gd name="connsiteY10" fmla="*/ 360040 h 36004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</a:cxnLst>
                <a:rect l="l" t="t" r="r" b="b"/>
                <a:pathLst>
                  <a:path w="297512" h="360040">
                    <a:moveTo>
                      <a:pt x="0" y="360040"/>
                    </a:moveTo>
                    <a:lnTo>
                      <a:pt x="0" y="148756"/>
                    </a:lnTo>
                    <a:cubicBezTo>
                      <a:pt x="0" y="66600"/>
                      <a:pt x="66600" y="0"/>
                      <a:pt x="148756" y="0"/>
                    </a:cubicBezTo>
                    <a:cubicBezTo>
                      <a:pt x="230912" y="0"/>
                      <a:pt x="297512" y="66600"/>
                      <a:pt x="297512" y="148756"/>
                    </a:cubicBezTo>
                    <a:lnTo>
                      <a:pt x="297512" y="360040"/>
                    </a:lnTo>
                    <a:lnTo>
                      <a:pt x="212509" y="360040"/>
                    </a:lnTo>
                    <a:lnTo>
                      <a:pt x="212509" y="148756"/>
                    </a:lnTo>
                    <a:cubicBezTo>
                      <a:pt x="212509" y="113546"/>
                      <a:pt x="183966" y="85003"/>
                      <a:pt x="148756" y="85003"/>
                    </a:cubicBezTo>
                    <a:lnTo>
                      <a:pt x="148756" y="85004"/>
                    </a:lnTo>
                    <a:cubicBezTo>
                      <a:pt x="113546" y="85004"/>
                      <a:pt x="85003" y="113547"/>
                      <a:pt x="85003" y="148757"/>
                    </a:cubicBezTo>
                    <a:lnTo>
                      <a:pt x="85004" y="360040"/>
                    </a:lnTo>
                    <a:close/>
                  </a:path>
                </a:pathLst>
              </a:custGeom>
              <a:solidFill>
                <a:sysClr val="window" lastClr="FFFFFF">
                  <a:lumMod val="75000"/>
                </a:sysClr>
              </a:solidFill>
              <a:ln w="19050">
                <a:solidFill>
                  <a:sysClr val="windowText" lastClr="000000"/>
                </a:solidFill>
                <a:round/>
                <a:headEnd/>
                <a:tailEnd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</a:endParaRPr>
              </a:p>
            </p:txBody>
          </p:sp>
          <p:sp>
            <p:nvSpPr>
              <p:cNvPr id="695" name="四角形: 角を丸くする 694">
                <a:extLst>
                  <a:ext uri="{FF2B5EF4-FFF2-40B4-BE49-F238E27FC236}">
                    <a16:creationId xmlns:a16="http://schemas.microsoft.com/office/drawing/2014/main" id="{6C793387-92F6-4BB1-8DA5-E6CD017E23B8}"/>
                  </a:ext>
                </a:extLst>
              </p:cNvPr>
              <p:cNvSpPr/>
              <p:nvPr/>
            </p:nvSpPr>
            <p:spPr bwMode="auto">
              <a:xfrm flipH="1">
                <a:off x="928075" y="862641"/>
                <a:ext cx="346750" cy="119109"/>
              </a:xfrm>
              <a:prstGeom prst="roundRect">
                <a:avLst/>
              </a:prstGeom>
              <a:solidFill>
                <a:sysClr val="windowText" lastClr="000000">
                  <a:lumMod val="50000"/>
                  <a:lumOff val="50000"/>
                </a:sysClr>
              </a:solidFill>
              <a:ln w="19050">
                <a:solidFill>
                  <a:sysClr val="windowText" lastClr="000000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</a:endParaRPr>
              </a:p>
            </p:txBody>
          </p:sp>
          <p:sp>
            <p:nvSpPr>
              <p:cNvPr id="696" name="四角形: 角を丸くする 695">
                <a:extLst>
                  <a:ext uri="{FF2B5EF4-FFF2-40B4-BE49-F238E27FC236}">
                    <a16:creationId xmlns:a16="http://schemas.microsoft.com/office/drawing/2014/main" id="{0C85E39A-D3B6-4A06-ACBC-C0069A407E8C}"/>
                  </a:ext>
                </a:extLst>
              </p:cNvPr>
              <p:cNvSpPr/>
              <p:nvPr/>
            </p:nvSpPr>
            <p:spPr bwMode="auto">
              <a:xfrm flipH="1">
                <a:off x="1007835" y="1093287"/>
                <a:ext cx="346750" cy="119109"/>
              </a:xfrm>
              <a:prstGeom prst="roundRect">
                <a:avLst/>
              </a:prstGeom>
              <a:solidFill>
                <a:sysClr val="windowText" lastClr="000000">
                  <a:lumMod val="50000"/>
                  <a:lumOff val="50000"/>
                </a:sysClr>
              </a:solidFill>
              <a:ln w="19050">
                <a:solidFill>
                  <a:sysClr val="windowText" lastClr="000000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</a:endParaRPr>
              </a:p>
            </p:txBody>
          </p:sp>
        </p:grpSp>
        <p:sp>
          <p:nvSpPr>
            <p:cNvPr id="672" name="四角形: 上の 2 つの角を丸める 671">
              <a:extLst>
                <a:ext uri="{FF2B5EF4-FFF2-40B4-BE49-F238E27FC236}">
                  <a16:creationId xmlns:a16="http://schemas.microsoft.com/office/drawing/2014/main" id="{81E2EE38-C4E0-494B-8FF2-5ED6D74783AC}"/>
                </a:ext>
              </a:extLst>
            </p:cNvPr>
            <p:cNvSpPr/>
            <p:nvPr/>
          </p:nvSpPr>
          <p:spPr>
            <a:xfrm>
              <a:off x="930010" y="4673331"/>
              <a:ext cx="216175" cy="173580"/>
            </a:xfrm>
            <a:prstGeom prst="round2SameRect">
              <a:avLst>
                <a:gd name="adj1" fmla="val 32747"/>
                <a:gd name="adj2" fmla="val 35085"/>
              </a:avLst>
            </a:prstGeom>
            <a:solidFill>
              <a:srgbClr val="ED7D31">
                <a:lumMod val="60000"/>
                <a:lumOff val="40000"/>
              </a:srgbClr>
            </a:solidFill>
            <a:ln w="1905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wrap="square" rtlCol="0" anchor="ctr">
              <a:noAutofit/>
            </a:bodyPr>
            <a:lstStyle/>
            <a:p>
              <a:pPr marL="0" marR="0" lvl="0" indent="0" algn="ctr" defTabSz="4572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grpSp>
          <p:nvGrpSpPr>
            <p:cNvPr id="673" name="グループ化 672">
              <a:extLst>
                <a:ext uri="{FF2B5EF4-FFF2-40B4-BE49-F238E27FC236}">
                  <a16:creationId xmlns:a16="http://schemas.microsoft.com/office/drawing/2014/main" id="{310828F4-DE03-4E0D-8FB2-21EDE171A8A8}"/>
                </a:ext>
              </a:extLst>
            </p:cNvPr>
            <p:cNvGrpSpPr/>
            <p:nvPr/>
          </p:nvGrpSpPr>
          <p:grpSpPr>
            <a:xfrm rot="20700000">
              <a:off x="1249972" y="5303306"/>
              <a:ext cx="351331" cy="680466"/>
              <a:chOff x="1042107" y="1854931"/>
              <a:chExt cx="351331" cy="680466"/>
            </a:xfrm>
          </p:grpSpPr>
          <p:sp>
            <p:nvSpPr>
              <p:cNvPr id="692" name="台形 329">
                <a:extLst>
                  <a:ext uri="{FF2B5EF4-FFF2-40B4-BE49-F238E27FC236}">
                    <a16:creationId xmlns:a16="http://schemas.microsoft.com/office/drawing/2014/main" id="{EC48DC17-E41C-4EAE-8904-5B15E589FB7F}"/>
                  </a:ext>
                </a:extLst>
              </p:cNvPr>
              <p:cNvSpPr/>
              <p:nvPr/>
            </p:nvSpPr>
            <p:spPr>
              <a:xfrm rot="10800000">
                <a:off x="1171451" y="1854931"/>
                <a:ext cx="221987" cy="544249"/>
              </a:xfrm>
              <a:custGeom>
                <a:avLst/>
                <a:gdLst>
                  <a:gd name="connsiteX0" fmla="*/ 0 w 199873"/>
                  <a:gd name="connsiteY0" fmla="*/ 536012 h 536012"/>
                  <a:gd name="connsiteX1" fmla="*/ 37780 w 199873"/>
                  <a:gd name="connsiteY1" fmla="*/ 0 h 536012"/>
                  <a:gd name="connsiteX2" fmla="*/ 162093 w 199873"/>
                  <a:gd name="connsiteY2" fmla="*/ 0 h 536012"/>
                  <a:gd name="connsiteX3" fmla="*/ 199873 w 199873"/>
                  <a:gd name="connsiteY3" fmla="*/ 536012 h 536012"/>
                  <a:gd name="connsiteX4" fmla="*/ 0 w 199873"/>
                  <a:gd name="connsiteY4" fmla="*/ 536012 h 536012"/>
                  <a:gd name="connsiteX0" fmla="*/ 0 w 207595"/>
                  <a:gd name="connsiteY0" fmla="*/ 536012 h 552394"/>
                  <a:gd name="connsiteX1" fmla="*/ 37780 w 207595"/>
                  <a:gd name="connsiteY1" fmla="*/ 0 h 552394"/>
                  <a:gd name="connsiteX2" fmla="*/ 162093 w 207595"/>
                  <a:gd name="connsiteY2" fmla="*/ 0 h 552394"/>
                  <a:gd name="connsiteX3" fmla="*/ 199873 w 207595"/>
                  <a:gd name="connsiteY3" fmla="*/ 536012 h 552394"/>
                  <a:gd name="connsiteX4" fmla="*/ 0 w 207595"/>
                  <a:gd name="connsiteY4" fmla="*/ 536012 h 552394"/>
                  <a:gd name="connsiteX0" fmla="*/ 0 w 212786"/>
                  <a:gd name="connsiteY0" fmla="*/ 536012 h 539200"/>
                  <a:gd name="connsiteX1" fmla="*/ 37780 w 212786"/>
                  <a:gd name="connsiteY1" fmla="*/ 0 h 539200"/>
                  <a:gd name="connsiteX2" fmla="*/ 162093 w 212786"/>
                  <a:gd name="connsiteY2" fmla="*/ 0 h 539200"/>
                  <a:gd name="connsiteX3" fmla="*/ 205626 w 212786"/>
                  <a:gd name="connsiteY3" fmla="*/ 514545 h 539200"/>
                  <a:gd name="connsiteX4" fmla="*/ 0 w 212786"/>
                  <a:gd name="connsiteY4" fmla="*/ 536012 h 539200"/>
                  <a:gd name="connsiteX0" fmla="*/ 0 w 221987"/>
                  <a:gd name="connsiteY0" fmla="*/ 536012 h 544249"/>
                  <a:gd name="connsiteX1" fmla="*/ 37780 w 221987"/>
                  <a:gd name="connsiteY1" fmla="*/ 0 h 544249"/>
                  <a:gd name="connsiteX2" fmla="*/ 162093 w 221987"/>
                  <a:gd name="connsiteY2" fmla="*/ 0 h 544249"/>
                  <a:gd name="connsiteX3" fmla="*/ 205626 w 221987"/>
                  <a:gd name="connsiteY3" fmla="*/ 514545 h 544249"/>
                  <a:gd name="connsiteX4" fmla="*/ 0 w 221987"/>
                  <a:gd name="connsiteY4" fmla="*/ 536012 h 54424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21987" h="544249">
                    <a:moveTo>
                      <a:pt x="0" y="536012"/>
                    </a:moveTo>
                    <a:lnTo>
                      <a:pt x="37780" y="0"/>
                    </a:lnTo>
                    <a:lnTo>
                      <a:pt x="162093" y="0"/>
                    </a:lnTo>
                    <a:cubicBezTo>
                      <a:pt x="174686" y="178671"/>
                      <a:pt x="256152" y="464215"/>
                      <a:pt x="205626" y="514545"/>
                    </a:cubicBezTo>
                    <a:cubicBezTo>
                      <a:pt x="155100" y="564875"/>
                      <a:pt x="66624" y="536012"/>
                      <a:pt x="0" y="536012"/>
                    </a:cubicBezTo>
                    <a:close/>
                  </a:path>
                </a:pathLst>
              </a:custGeom>
              <a:solidFill>
                <a:srgbClr val="ED7D31">
                  <a:lumMod val="60000"/>
                  <a:lumOff val="40000"/>
                </a:srgbClr>
              </a:soli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693" name="フリーフォーム: 図形 692">
                <a:extLst>
                  <a:ext uri="{FF2B5EF4-FFF2-40B4-BE49-F238E27FC236}">
                    <a16:creationId xmlns:a16="http://schemas.microsoft.com/office/drawing/2014/main" id="{E3FAD2F2-2ACC-4ECF-939C-6367C3D7EA1D}"/>
                  </a:ext>
                </a:extLst>
              </p:cNvPr>
              <p:cNvSpPr/>
              <p:nvPr/>
            </p:nvSpPr>
            <p:spPr>
              <a:xfrm>
                <a:off x="1042107" y="2363108"/>
                <a:ext cx="343610" cy="172289"/>
              </a:xfrm>
              <a:custGeom>
                <a:avLst/>
                <a:gdLst>
                  <a:gd name="connsiteX0" fmla="*/ 92869 w 415554"/>
                  <a:gd name="connsiteY0" fmla="*/ 0 h 185737"/>
                  <a:gd name="connsiteX1" fmla="*/ 203774 w 415554"/>
                  <a:gd name="connsiteY1" fmla="*/ 0 h 185737"/>
                  <a:gd name="connsiteX2" fmla="*/ 220940 w 415554"/>
                  <a:gd name="connsiteY2" fmla="*/ 0 h 185737"/>
                  <a:gd name="connsiteX3" fmla="*/ 233621 w 415554"/>
                  <a:gd name="connsiteY3" fmla="*/ 10297 h 185737"/>
                  <a:gd name="connsiteX4" fmla="*/ 308980 w 415554"/>
                  <a:gd name="connsiteY4" fmla="*/ 27384 h 185737"/>
                  <a:gd name="connsiteX5" fmla="*/ 384339 w 415554"/>
                  <a:gd name="connsiteY5" fmla="*/ 10297 h 185737"/>
                  <a:gd name="connsiteX6" fmla="*/ 386521 w 415554"/>
                  <a:gd name="connsiteY6" fmla="*/ 8525 h 185737"/>
                  <a:gd name="connsiteX7" fmla="*/ 398771 w 415554"/>
                  <a:gd name="connsiteY7" fmla="*/ 16784 h 185737"/>
                  <a:gd name="connsiteX8" fmla="*/ 415554 w 415554"/>
                  <a:gd name="connsiteY8" fmla="*/ 57302 h 185737"/>
                  <a:gd name="connsiteX9" fmla="*/ 415554 w 415554"/>
                  <a:gd name="connsiteY9" fmla="*/ 162026 h 185737"/>
                  <a:gd name="connsiteX10" fmla="*/ 391843 w 415554"/>
                  <a:gd name="connsiteY10" fmla="*/ 185737 h 185737"/>
                  <a:gd name="connsiteX11" fmla="*/ 345384 w 415554"/>
                  <a:gd name="connsiteY11" fmla="*/ 185737 h 185737"/>
                  <a:gd name="connsiteX12" fmla="*/ 170183 w 415554"/>
                  <a:gd name="connsiteY12" fmla="*/ 185737 h 185737"/>
                  <a:gd name="connsiteX13" fmla="*/ 40379 w 415554"/>
                  <a:gd name="connsiteY13" fmla="*/ 185737 h 185737"/>
                  <a:gd name="connsiteX14" fmla="*/ 0 w 415554"/>
                  <a:gd name="connsiteY14" fmla="*/ 145358 h 185737"/>
                  <a:gd name="connsiteX15" fmla="*/ 0 w 415554"/>
                  <a:gd name="connsiteY15" fmla="*/ 92869 h 185737"/>
                  <a:gd name="connsiteX16" fmla="*/ 92869 w 415554"/>
                  <a:gd name="connsiteY16" fmla="*/ 0 h 185737"/>
                  <a:gd name="connsiteX0" fmla="*/ 92869 w 415554"/>
                  <a:gd name="connsiteY0" fmla="*/ 796 h 186533"/>
                  <a:gd name="connsiteX1" fmla="*/ 93896 w 415554"/>
                  <a:gd name="connsiteY1" fmla="*/ 0 h 186533"/>
                  <a:gd name="connsiteX2" fmla="*/ 203774 w 415554"/>
                  <a:gd name="connsiteY2" fmla="*/ 796 h 186533"/>
                  <a:gd name="connsiteX3" fmla="*/ 220940 w 415554"/>
                  <a:gd name="connsiteY3" fmla="*/ 796 h 186533"/>
                  <a:gd name="connsiteX4" fmla="*/ 233621 w 415554"/>
                  <a:gd name="connsiteY4" fmla="*/ 11093 h 186533"/>
                  <a:gd name="connsiteX5" fmla="*/ 308980 w 415554"/>
                  <a:gd name="connsiteY5" fmla="*/ 28180 h 186533"/>
                  <a:gd name="connsiteX6" fmla="*/ 384339 w 415554"/>
                  <a:gd name="connsiteY6" fmla="*/ 11093 h 186533"/>
                  <a:gd name="connsiteX7" fmla="*/ 386521 w 415554"/>
                  <a:gd name="connsiteY7" fmla="*/ 9321 h 186533"/>
                  <a:gd name="connsiteX8" fmla="*/ 398771 w 415554"/>
                  <a:gd name="connsiteY8" fmla="*/ 17580 h 186533"/>
                  <a:gd name="connsiteX9" fmla="*/ 415554 w 415554"/>
                  <a:gd name="connsiteY9" fmla="*/ 58098 h 186533"/>
                  <a:gd name="connsiteX10" fmla="*/ 415554 w 415554"/>
                  <a:gd name="connsiteY10" fmla="*/ 162822 h 186533"/>
                  <a:gd name="connsiteX11" fmla="*/ 391843 w 415554"/>
                  <a:gd name="connsiteY11" fmla="*/ 186533 h 186533"/>
                  <a:gd name="connsiteX12" fmla="*/ 345384 w 415554"/>
                  <a:gd name="connsiteY12" fmla="*/ 186533 h 186533"/>
                  <a:gd name="connsiteX13" fmla="*/ 170183 w 415554"/>
                  <a:gd name="connsiteY13" fmla="*/ 186533 h 186533"/>
                  <a:gd name="connsiteX14" fmla="*/ 40379 w 415554"/>
                  <a:gd name="connsiteY14" fmla="*/ 186533 h 186533"/>
                  <a:gd name="connsiteX15" fmla="*/ 0 w 415554"/>
                  <a:gd name="connsiteY15" fmla="*/ 146154 h 186533"/>
                  <a:gd name="connsiteX16" fmla="*/ 0 w 415554"/>
                  <a:gd name="connsiteY16" fmla="*/ 93665 h 186533"/>
                  <a:gd name="connsiteX17" fmla="*/ 92869 w 415554"/>
                  <a:gd name="connsiteY17" fmla="*/ 796 h 186533"/>
                  <a:gd name="connsiteX0" fmla="*/ 0 w 415554"/>
                  <a:gd name="connsiteY0" fmla="*/ 93665 h 186533"/>
                  <a:gd name="connsiteX1" fmla="*/ 93896 w 415554"/>
                  <a:gd name="connsiteY1" fmla="*/ 0 h 186533"/>
                  <a:gd name="connsiteX2" fmla="*/ 203774 w 415554"/>
                  <a:gd name="connsiteY2" fmla="*/ 796 h 186533"/>
                  <a:gd name="connsiteX3" fmla="*/ 220940 w 415554"/>
                  <a:gd name="connsiteY3" fmla="*/ 796 h 186533"/>
                  <a:gd name="connsiteX4" fmla="*/ 233621 w 415554"/>
                  <a:gd name="connsiteY4" fmla="*/ 11093 h 186533"/>
                  <a:gd name="connsiteX5" fmla="*/ 308980 w 415554"/>
                  <a:gd name="connsiteY5" fmla="*/ 28180 h 186533"/>
                  <a:gd name="connsiteX6" fmla="*/ 384339 w 415554"/>
                  <a:gd name="connsiteY6" fmla="*/ 11093 h 186533"/>
                  <a:gd name="connsiteX7" fmla="*/ 386521 w 415554"/>
                  <a:gd name="connsiteY7" fmla="*/ 9321 h 186533"/>
                  <a:gd name="connsiteX8" fmla="*/ 398771 w 415554"/>
                  <a:gd name="connsiteY8" fmla="*/ 17580 h 186533"/>
                  <a:gd name="connsiteX9" fmla="*/ 415554 w 415554"/>
                  <a:gd name="connsiteY9" fmla="*/ 58098 h 186533"/>
                  <a:gd name="connsiteX10" fmla="*/ 415554 w 415554"/>
                  <a:gd name="connsiteY10" fmla="*/ 162822 h 186533"/>
                  <a:gd name="connsiteX11" fmla="*/ 391843 w 415554"/>
                  <a:gd name="connsiteY11" fmla="*/ 186533 h 186533"/>
                  <a:gd name="connsiteX12" fmla="*/ 345384 w 415554"/>
                  <a:gd name="connsiteY12" fmla="*/ 186533 h 186533"/>
                  <a:gd name="connsiteX13" fmla="*/ 170183 w 415554"/>
                  <a:gd name="connsiteY13" fmla="*/ 186533 h 186533"/>
                  <a:gd name="connsiteX14" fmla="*/ 40379 w 415554"/>
                  <a:gd name="connsiteY14" fmla="*/ 186533 h 186533"/>
                  <a:gd name="connsiteX15" fmla="*/ 0 w 415554"/>
                  <a:gd name="connsiteY15" fmla="*/ 146154 h 186533"/>
                  <a:gd name="connsiteX16" fmla="*/ 0 w 415554"/>
                  <a:gd name="connsiteY16" fmla="*/ 93665 h 186533"/>
                  <a:gd name="connsiteX0" fmla="*/ 0 w 415554"/>
                  <a:gd name="connsiteY0" fmla="*/ 92869 h 185737"/>
                  <a:gd name="connsiteX1" fmla="*/ 203774 w 415554"/>
                  <a:gd name="connsiteY1" fmla="*/ 0 h 185737"/>
                  <a:gd name="connsiteX2" fmla="*/ 220940 w 415554"/>
                  <a:gd name="connsiteY2" fmla="*/ 0 h 185737"/>
                  <a:gd name="connsiteX3" fmla="*/ 233621 w 415554"/>
                  <a:gd name="connsiteY3" fmla="*/ 10297 h 185737"/>
                  <a:gd name="connsiteX4" fmla="*/ 308980 w 415554"/>
                  <a:gd name="connsiteY4" fmla="*/ 27384 h 185737"/>
                  <a:gd name="connsiteX5" fmla="*/ 384339 w 415554"/>
                  <a:gd name="connsiteY5" fmla="*/ 10297 h 185737"/>
                  <a:gd name="connsiteX6" fmla="*/ 386521 w 415554"/>
                  <a:gd name="connsiteY6" fmla="*/ 8525 h 185737"/>
                  <a:gd name="connsiteX7" fmla="*/ 398771 w 415554"/>
                  <a:gd name="connsiteY7" fmla="*/ 16784 h 185737"/>
                  <a:gd name="connsiteX8" fmla="*/ 415554 w 415554"/>
                  <a:gd name="connsiteY8" fmla="*/ 57302 h 185737"/>
                  <a:gd name="connsiteX9" fmla="*/ 415554 w 415554"/>
                  <a:gd name="connsiteY9" fmla="*/ 162026 h 185737"/>
                  <a:gd name="connsiteX10" fmla="*/ 391843 w 415554"/>
                  <a:gd name="connsiteY10" fmla="*/ 185737 h 185737"/>
                  <a:gd name="connsiteX11" fmla="*/ 345384 w 415554"/>
                  <a:gd name="connsiteY11" fmla="*/ 185737 h 185737"/>
                  <a:gd name="connsiteX12" fmla="*/ 170183 w 415554"/>
                  <a:gd name="connsiteY12" fmla="*/ 185737 h 185737"/>
                  <a:gd name="connsiteX13" fmla="*/ 40379 w 415554"/>
                  <a:gd name="connsiteY13" fmla="*/ 185737 h 185737"/>
                  <a:gd name="connsiteX14" fmla="*/ 0 w 415554"/>
                  <a:gd name="connsiteY14" fmla="*/ 145358 h 185737"/>
                  <a:gd name="connsiteX15" fmla="*/ 0 w 415554"/>
                  <a:gd name="connsiteY15" fmla="*/ 92869 h 185737"/>
                  <a:gd name="connsiteX0" fmla="*/ 0 w 415554"/>
                  <a:gd name="connsiteY0" fmla="*/ 145358 h 185737"/>
                  <a:gd name="connsiteX1" fmla="*/ 203774 w 415554"/>
                  <a:gd name="connsiteY1" fmla="*/ 0 h 185737"/>
                  <a:gd name="connsiteX2" fmla="*/ 220940 w 415554"/>
                  <a:gd name="connsiteY2" fmla="*/ 0 h 185737"/>
                  <a:gd name="connsiteX3" fmla="*/ 233621 w 415554"/>
                  <a:gd name="connsiteY3" fmla="*/ 10297 h 185737"/>
                  <a:gd name="connsiteX4" fmla="*/ 308980 w 415554"/>
                  <a:gd name="connsiteY4" fmla="*/ 27384 h 185737"/>
                  <a:gd name="connsiteX5" fmla="*/ 384339 w 415554"/>
                  <a:gd name="connsiteY5" fmla="*/ 10297 h 185737"/>
                  <a:gd name="connsiteX6" fmla="*/ 386521 w 415554"/>
                  <a:gd name="connsiteY6" fmla="*/ 8525 h 185737"/>
                  <a:gd name="connsiteX7" fmla="*/ 398771 w 415554"/>
                  <a:gd name="connsiteY7" fmla="*/ 16784 h 185737"/>
                  <a:gd name="connsiteX8" fmla="*/ 415554 w 415554"/>
                  <a:gd name="connsiteY8" fmla="*/ 57302 h 185737"/>
                  <a:gd name="connsiteX9" fmla="*/ 415554 w 415554"/>
                  <a:gd name="connsiteY9" fmla="*/ 162026 h 185737"/>
                  <a:gd name="connsiteX10" fmla="*/ 391843 w 415554"/>
                  <a:gd name="connsiteY10" fmla="*/ 185737 h 185737"/>
                  <a:gd name="connsiteX11" fmla="*/ 345384 w 415554"/>
                  <a:gd name="connsiteY11" fmla="*/ 185737 h 185737"/>
                  <a:gd name="connsiteX12" fmla="*/ 170183 w 415554"/>
                  <a:gd name="connsiteY12" fmla="*/ 185737 h 185737"/>
                  <a:gd name="connsiteX13" fmla="*/ 40379 w 415554"/>
                  <a:gd name="connsiteY13" fmla="*/ 185737 h 185737"/>
                  <a:gd name="connsiteX14" fmla="*/ 0 w 415554"/>
                  <a:gd name="connsiteY14" fmla="*/ 145358 h 18573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</a:cxnLst>
                <a:rect l="l" t="t" r="r" b="b"/>
                <a:pathLst>
                  <a:path w="415554" h="185737">
                    <a:moveTo>
                      <a:pt x="0" y="145358"/>
                    </a:moveTo>
                    <a:lnTo>
                      <a:pt x="203774" y="0"/>
                    </a:lnTo>
                    <a:lnTo>
                      <a:pt x="220940" y="0"/>
                    </a:lnTo>
                    <a:lnTo>
                      <a:pt x="233621" y="10297"/>
                    </a:lnTo>
                    <a:cubicBezTo>
                      <a:pt x="252907" y="20854"/>
                      <a:pt x="279551" y="27384"/>
                      <a:pt x="308980" y="27384"/>
                    </a:cubicBezTo>
                    <a:cubicBezTo>
                      <a:pt x="338410" y="27384"/>
                      <a:pt x="365053" y="20854"/>
                      <a:pt x="384339" y="10297"/>
                    </a:cubicBezTo>
                    <a:lnTo>
                      <a:pt x="386521" y="8525"/>
                    </a:lnTo>
                    <a:lnTo>
                      <a:pt x="398771" y="16784"/>
                    </a:lnTo>
                    <a:cubicBezTo>
                      <a:pt x="409140" y="27153"/>
                      <a:pt x="415554" y="41479"/>
                      <a:pt x="415554" y="57302"/>
                    </a:cubicBezTo>
                    <a:lnTo>
                      <a:pt x="415554" y="162026"/>
                    </a:lnTo>
                    <a:cubicBezTo>
                      <a:pt x="415554" y="175121"/>
                      <a:pt x="404938" y="185737"/>
                      <a:pt x="391843" y="185737"/>
                    </a:cubicBezTo>
                    <a:lnTo>
                      <a:pt x="345384" y="185737"/>
                    </a:lnTo>
                    <a:lnTo>
                      <a:pt x="170183" y="185737"/>
                    </a:lnTo>
                    <a:lnTo>
                      <a:pt x="40379" y="185737"/>
                    </a:lnTo>
                    <a:cubicBezTo>
                      <a:pt x="18078" y="185737"/>
                      <a:pt x="0" y="167659"/>
                      <a:pt x="0" y="145358"/>
                    </a:cubicBezTo>
                    <a:close/>
                  </a:path>
                </a:pathLst>
              </a:custGeom>
              <a:solidFill>
                <a:srgbClr val="ED7D31">
                  <a:lumMod val="50000"/>
                </a:srgbClr>
              </a:soli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</p:grpSp>
        <p:sp>
          <p:nvSpPr>
            <p:cNvPr id="674" name="台形 975">
              <a:extLst>
                <a:ext uri="{FF2B5EF4-FFF2-40B4-BE49-F238E27FC236}">
                  <a16:creationId xmlns:a16="http://schemas.microsoft.com/office/drawing/2014/main" id="{7C958947-31A6-4936-AD38-A0C32C36DBC9}"/>
                </a:ext>
              </a:extLst>
            </p:cNvPr>
            <p:cNvSpPr/>
            <p:nvPr/>
          </p:nvSpPr>
          <p:spPr>
            <a:xfrm rot="15300000">
              <a:off x="1647861" y="4981683"/>
              <a:ext cx="394687" cy="696706"/>
            </a:xfrm>
            <a:custGeom>
              <a:avLst/>
              <a:gdLst>
                <a:gd name="connsiteX0" fmla="*/ 0 w 409370"/>
                <a:gd name="connsiteY0" fmla="*/ 684180 h 684180"/>
                <a:gd name="connsiteX1" fmla="*/ 45628 w 409370"/>
                <a:gd name="connsiteY1" fmla="*/ 0 h 684180"/>
                <a:gd name="connsiteX2" fmla="*/ 363742 w 409370"/>
                <a:gd name="connsiteY2" fmla="*/ 0 h 684180"/>
                <a:gd name="connsiteX3" fmla="*/ 409370 w 409370"/>
                <a:gd name="connsiteY3" fmla="*/ 684180 h 684180"/>
                <a:gd name="connsiteX4" fmla="*/ 0 w 409370"/>
                <a:gd name="connsiteY4" fmla="*/ 684180 h 684180"/>
                <a:gd name="connsiteX0" fmla="*/ 36302 w 445672"/>
                <a:gd name="connsiteY0" fmla="*/ 684180 h 708019"/>
                <a:gd name="connsiteX1" fmla="*/ 81930 w 445672"/>
                <a:gd name="connsiteY1" fmla="*/ 0 h 708019"/>
                <a:gd name="connsiteX2" fmla="*/ 400044 w 445672"/>
                <a:gd name="connsiteY2" fmla="*/ 0 h 708019"/>
                <a:gd name="connsiteX3" fmla="*/ 445672 w 445672"/>
                <a:gd name="connsiteY3" fmla="*/ 684180 h 708019"/>
                <a:gd name="connsiteX4" fmla="*/ 36302 w 445672"/>
                <a:gd name="connsiteY4" fmla="*/ 684180 h 708019"/>
                <a:gd name="connsiteX0" fmla="*/ 53374 w 397680"/>
                <a:gd name="connsiteY0" fmla="*/ 662170 h 693442"/>
                <a:gd name="connsiteX1" fmla="*/ 33938 w 397680"/>
                <a:gd name="connsiteY1" fmla="*/ 0 h 693442"/>
                <a:gd name="connsiteX2" fmla="*/ 352052 w 397680"/>
                <a:gd name="connsiteY2" fmla="*/ 0 h 693442"/>
                <a:gd name="connsiteX3" fmla="*/ 397680 w 397680"/>
                <a:gd name="connsiteY3" fmla="*/ 684180 h 693442"/>
                <a:gd name="connsiteX4" fmla="*/ 53374 w 397680"/>
                <a:gd name="connsiteY4" fmla="*/ 662170 h 693442"/>
                <a:gd name="connsiteX0" fmla="*/ 50381 w 394687"/>
                <a:gd name="connsiteY0" fmla="*/ 662170 h 696706"/>
                <a:gd name="connsiteX1" fmla="*/ 30945 w 394687"/>
                <a:gd name="connsiteY1" fmla="*/ 0 h 696706"/>
                <a:gd name="connsiteX2" fmla="*/ 349059 w 394687"/>
                <a:gd name="connsiteY2" fmla="*/ 0 h 696706"/>
                <a:gd name="connsiteX3" fmla="*/ 394687 w 394687"/>
                <a:gd name="connsiteY3" fmla="*/ 684180 h 696706"/>
                <a:gd name="connsiteX4" fmla="*/ 50381 w 394687"/>
                <a:gd name="connsiteY4" fmla="*/ 662170 h 69670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394687" h="696706">
                  <a:moveTo>
                    <a:pt x="50381" y="662170"/>
                  </a:moveTo>
                  <a:cubicBezTo>
                    <a:pt x="-39986" y="600564"/>
                    <a:pt x="15736" y="228060"/>
                    <a:pt x="30945" y="0"/>
                  </a:cubicBezTo>
                  <a:lnTo>
                    <a:pt x="349059" y="0"/>
                  </a:lnTo>
                  <a:lnTo>
                    <a:pt x="394687" y="684180"/>
                  </a:lnTo>
                  <a:cubicBezTo>
                    <a:pt x="258230" y="684180"/>
                    <a:pt x="140748" y="723776"/>
                    <a:pt x="50381" y="662170"/>
                  </a:cubicBezTo>
                  <a:close/>
                </a:path>
              </a:pathLst>
            </a:custGeom>
            <a:solidFill>
              <a:srgbClr val="4472C4">
                <a:lumMod val="50000"/>
              </a:srgbClr>
            </a:solidFill>
            <a:ln w="1905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4572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grpSp>
          <p:nvGrpSpPr>
            <p:cNvPr id="675" name="グループ化 674">
              <a:extLst>
                <a:ext uri="{FF2B5EF4-FFF2-40B4-BE49-F238E27FC236}">
                  <a16:creationId xmlns:a16="http://schemas.microsoft.com/office/drawing/2014/main" id="{9F6A15A3-B2D9-4950-AC54-9A08AEA8362A}"/>
                </a:ext>
              </a:extLst>
            </p:cNvPr>
            <p:cNvGrpSpPr/>
            <p:nvPr/>
          </p:nvGrpSpPr>
          <p:grpSpPr>
            <a:xfrm rot="20700000">
              <a:off x="1513858" y="4162425"/>
              <a:ext cx="517944" cy="1021209"/>
              <a:chOff x="4672514" y="4585944"/>
              <a:chExt cx="517944" cy="1021209"/>
            </a:xfrm>
          </p:grpSpPr>
          <p:sp>
            <p:nvSpPr>
              <p:cNvPr id="690" name="台形 689">
                <a:extLst>
                  <a:ext uri="{FF2B5EF4-FFF2-40B4-BE49-F238E27FC236}">
                    <a16:creationId xmlns:a16="http://schemas.microsoft.com/office/drawing/2014/main" id="{0E58549B-3DC3-4E01-B02F-B6AC856E3D2B}"/>
                  </a:ext>
                </a:extLst>
              </p:cNvPr>
              <p:cNvSpPr/>
              <p:nvPr/>
            </p:nvSpPr>
            <p:spPr>
              <a:xfrm>
                <a:off x="4819187" y="4585944"/>
                <a:ext cx="213144" cy="301624"/>
              </a:xfrm>
              <a:prstGeom prst="trapezoid">
                <a:avLst>
                  <a:gd name="adj" fmla="val 13572"/>
                </a:avLst>
              </a:prstGeom>
              <a:solidFill>
                <a:srgbClr val="ED7D31">
                  <a:lumMod val="40000"/>
                  <a:lumOff val="60000"/>
                </a:srgbClr>
              </a:soli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691" name="四角形: 上の 2 つの角を丸める 690">
                <a:extLst>
                  <a:ext uri="{FF2B5EF4-FFF2-40B4-BE49-F238E27FC236}">
                    <a16:creationId xmlns:a16="http://schemas.microsoft.com/office/drawing/2014/main" id="{A50062AE-E818-42AA-8122-3ED5FA9EE05C}"/>
                  </a:ext>
                </a:extLst>
              </p:cNvPr>
              <p:cNvSpPr/>
              <p:nvPr/>
            </p:nvSpPr>
            <p:spPr>
              <a:xfrm>
                <a:off x="4672514" y="4766272"/>
                <a:ext cx="517944" cy="840881"/>
              </a:xfrm>
              <a:prstGeom prst="round2SameRect">
                <a:avLst>
                  <a:gd name="adj1" fmla="val 46872"/>
                  <a:gd name="adj2" fmla="val 0"/>
                </a:avLst>
              </a:prstGeom>
              <a:solidFill>
                <a:srgbClr val="00B0F0"/>
              </a:soli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</p:grpSp>
        <p:sp>
          <p:nvSpPr>
            <p:cNvPr id="676" name="フリーフォーム: 図形 675">
              <a:extLst>
                <a:ext uri="{FF2B5EF4-FFF2-40B4-BE49-F238E27FC236}">
                  <a16:creationId xmlns:a16="http://schemas.microsoft.com/office/drawing/2014/main" id="{DF673CC1-6315-4EF1-8637-4D8C5166380F}"/>
                </a:ext>
              </a:extLst>
            </p:cNvPr>
            <p:cNvSpPr/>
            <p:nvPr/>
          </p:nvSpPr>
          <p:spPr>
            <a:xfrm rot="17100000">
              <a:off x="1056337" y="4627658"/>
              <a:ext cx="460998" cy="524390"/>
            </a:xfrm>
            <a:custGeom>
              <a:avLst/>
              <a:gdLst>
                <a:gd name="connsiteX0" fmla="*/ 455077 w 460998"/>
                <a:gd name="connsiteY0" fmla="*/ 417232 h 524390"/>
                <a:gd name="connsiteX1" fmla="*/ 439317 w 460998"/>
                <a:gd name="connsiteY1" fmla="*/ 497320 h 524390"/>
                <a:gd name="connsiteX2" fmla="*/ 325299 w 460998"/>
                <a:gd name="connsiteY2" fmla="*/ 507822 h 524390"/>
                <a:gd name="connsiteX3" fmla="*/ 75510 w 460998"/>
                <a:gd name="connsiteY3" fmla="*/ 221842 h 524390"/>
                <a:gd name="connsiteX4" fmla="*/ 54891 w 460998"/>
                <a:gd name="connsiteY4" fmla="*/ 219127 h 524390"/>
                <a:gd name="connsiteX5" fmla="*/ 26516 w 460998"/>
                <a:gd name="connsiteY5" fmla="*/ 182147 h 524390"/>
                <a:gd name="connsiteX6" fmla="*/ 2090 w 460998"/>
                <a:gd name="connsiteY6" fmla="*/ 90990 h 524390"/>
                <a:gd name="connsiteX7" fmla="*/ 45154 w 460998"/>
                <a:gd name="connsiteY7" fmla="*/ 16402 h 524390"/>
                <a:gd name="connsiteX8" fmla="*/ 99088 w 460998"/>
                <a:gd name="connsiteY8" fmla="*/ 1950 h 524390"/>
                <a:gd name="connsiteX9" fmla="*/ 168705 w 460998"/>
                <a:gd name="connsiteY9" fmla="*/ 42144 h 524390"/>
                <a:gd name="connsiteX10" fmla="*/ 195232 w 460998"/>
                <a:gd name="connsiteY10" fmla="*/ 141142 h 524390"/>
                <a:gd name="connsiteX11" fmla="*/ 196643 w 460998"/>
                <a:gd name="connsiteY11" fmla="*/ 163670 h 524390"/>
                <a:gd name="connsiteX12" fmla="*/ 194689 w 460998"/>
                <a:gd name="connsiteY12" fmla="*/ 169348 h 524390"/>
                <a:gd name="connsiteX13" fmla="*/ 438241 w 460998"/>
                <a:gd name="connsiteY13" fmla="*/ 393853 h 524390"/>
                <a:gd name="connsiteX14" fmla="*/ 455077 w 460998"/>
                <a:gd name="connsiteY14" fmla="*/ 417232 h 52439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</a:cxnLst>
              <a:rect l="l" t="t" r="r" b="b"/>
              <a:pathLst>
                <a:path w="460998" h="524390">
                  <a:moveTo>
                    <a:pt x="455077" y="417232"/>
                  </a:moveTo>
                  <a:cubicBezTo>
                    <a:pt x="466483" y="443163"/>
                    <a:pt x="461509" y="475026"/>
                    <a:pt x="439317" y="497320"/>
                  </a:cubicBezTo>
                  <a:cubicBezTo>
                    <a:pt x="409727" y="527047"/>
                    <a:pt x="354944" y="534825"/>
                    <a:pt x="325299" y="507822"/>
                  </a:cubicBezTo>
                  <a:lnTo>
                    <a:pt x="75510" y="221842"/>
                  </a:lnTo>
                  <a:lnTo>
                    <a:pt x="54891" y="219127"/>
                  </a:lnTo>
                  <a:cubicBezTo>
                    <a:pt x="41393" y="211334"/>
                    <a:pt x="30868" y="198392"/>
                    <a:pt x="26516" y="182147"/>
                  </a:cubicBezTo>
                  <a:lnTo>
                    <a:pt x="2090" y="90990"/>
                  </a:lnTo>
                  <a:cubicBezTo>
                    <a:pt x="-6615" y="58501"/>
                    <a:pt x="12665" y="25107"/>
                    <a:pt x="45154" y="16402"/>
                  </a:cubicBezTo>
                  <a:lnTo>
                    <a:pt x="99088" y="1950"/>
                  </a:lnTo>
                  <a:cubicBezTo>
                    <a:pt x="129411" y="-6175"/>
                    <a:pt x="160580" y="11820"/>
                    <a:pt x="168705" y="42144"/>
                  </a:cubicBezTo>
                  <a:lnTo>
                    <a:pt x="195232" y="141142"/>
                  </a:lnTo>
                  <a:cubicBezTo>
                    <a:pt x="197263" y="148723"/>
                    <a:pt x="197662" y="156357"/>
                    <a:pt x="196643" y="163670"/>
                  </a:cubicBezTo>
                  <a:lnTo>
                    <a:pt x="194689" y="169348"/>
                  </a:lnTo>
                  <a:lnTo>
                    <a:pt x="438241" y="393853"/>
                  </a:lnTo>
                  <a:cubicBezTo>
                    <a:pt x="445652" y="400604"/>
                    <a:pt x="451275" y="408588"/>
                    <a:pt x="455077" y="417232"/>
                  </a:cubicBezTo>
                  <a:close/>
                </a:path>
              </a:pathLst>
            </a:custGeom>
            <a:solidFill>
              <a:srgbClr val="ED7D31">
                <a:lumMod val="60000"/>
                <a:lumOff val="40000"/>
              </a:srgbClr>
            </a:solidFill>
            <a:ln w="1905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wrap="square" rtlCol="0" anchor="ctr">
              <a:noAutofit/>
            </a:bodyPr>
            <a:lstStyle/>
            <a:p>
              <a:pPr marL="0" marR="0" lvl="0" indent="0" algn="ctr" defTabSz="4572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grpSp>
          <p:nvGrpSpPr>
            <p:cNvPr id="677" name="グループ化 676">
              <a:extLst>
                <a:ext uri="{FF2B5EF4-FFF2-40B4-BE49-F238E27FC236}">
                  <a16:creationId xmlns:a16="http://schemas.microsoft.com/office/drawing/2014/main" id="{7F374589-B248-412F-8E4F-3874C04716E6}"/>
                </a:ext>
              </a:extLst>
            </p:cNvPr>
            <p:cNvGrpSpPr/>
            <p:nvPr/>
          </p:nvGrpSpPr>
          <p:grpSpPr>
            <a:xfrm rot="20700000">
              <a:off x="744569" y="3122167"/>
              <a:ext cx="1286386" cy="1247287"/>
              <a:chOff x="380071" y="1415664"/>
              <a:chExt cx="1286386" cy="1247287"/>
            </a:xfrm>
          </p:grpSpPr>
          <p:sp>
            <p:nvSpPr>
              <p:cNvPr id="680" name="楕円 1">
                <a:extLst>
                  <a:ext uri="{FF2B5EF4-FFF2-40B4-BE49-F238E27FC236}">
                    <a16:creationId xmlns:a16="http://schemas.microsoft.com/office/drawing/2014/main" id="{BE03E7E4-7AC5-4FA0-A35A-5C3332C77A7E}"/>
                  </a:ext>
                </a:extLst>
              </p:cNvPr>
              <p:cNvSpPr/>
              <p:nvPr/>
            </p:nvSpPr>
            <p:spPr>
              <a:xfrm>
                <a:off x="394234" y="2072977"/>
                <a:ext cx="203273" cy="246667"/>
              </a:xfrm>
              <a:custGeom>
                <a:avLst/>
                <a:gdLst>
                  <a:gd name="connsiteX0" fmla="*/ 0 w 377825"/>
                  <a:gd name="connsiteY0" fmla="*/ 40997 h 81993"/>
                  <a:gd name="connsiteX1" fmla="*/ 188913 w 377825"/>
                  <a:gd name="connsiteY1" fmla="*/ 0 h 81993"/>
                  <a:gd name="connsiteX2" fmla="*/ 377826 w 377825"/>
                  <a:gd name="connsiteY2" fmla="*/ 40997 h 81993"/>
                  <a:gd name="connsiteX3" fmla="*/ 188913 w 377825"/>
                  <a:gd name="connsiteY3" fmla="*/ 81994 h 81993"/>
                  <a:gd name="connsiteX4" fmla="*/ 0 w 377825"/>
                  <a:gd name="connsiteY4" fmla="*/ 40997 h 81993"/>
                  <a:gd name="connsiteX0" fmla="*/ 1292 w 379118"/>
                  <a:gd name="connsiteY0" fmla="*/ 250547 h 291974"/>
                  <a:gd name="connsiteX1" fmla="*/ 272755 w 379118"/>
                  <a:gd name="connsiteY1" fmla="*/ 0 h 291974"/>
                  <a:gd name="connsiteX2" fmla="*/ 379118 w 379118"/>
                  <a:gd name="connsiteY2" fmla="*/ 250547 h 291974"/>
                  <a:gd name="connsiteX3" fmla="*/ 190205 w 379118"/>
                  <a:gd name="connsiteY3" fmla="*/ 291544 h 291974"/>
                  <a:gd name="connsiteX4" fmla="*/ 1292 w 379118"/>
                  <a:gd name="connsiteY4" fmla="*/ 250547 h 291974"/>
                  <a:gd name="connsiteX0" fmla="*/ 1685 w 300136"/>
                  <a:gd name="connsiteY0" fmla="*/ 187583 h 294330"/>
                  <a:gd name="connsiteX1" fmla="*/ 193773 w 300136"/>
                  <a:gd name="connsiteY1" fmla="*/ 536 h 294330"/>
                  <a:gd name="connsiteX2" fmla="*/ 300136 w 300136"/>
                  <a:gd name="connsiteY2" fmla="*/ 251083 h 294330"/>
                  <a:gd name="connsiteX3" fmla="*/ 111223 w 300136"/>
                  <a:gd name="connsiteY3" fmla="*/ 292080 h 294330"/>
                  <a:gd name="connsiteX4" fmla="*/ 1685 w 300136"/>
                  <a:gd name="connsiteY4" fmla="*/ 187583 h 294330"/>
                  <a:gd name="connsiteX0" fmla="*/ 862 w 299313"/>
                  <a:gd name="connsiteY0" fmla="*/ 187563 h 265078"/>
                  <a:gd name="connsiteX1" fmla="*/ 192950 w 299313"/>
                  <a:gd name="connsiteY1" fmla="*/ 516 h 265078"/>
                  <a:gd name="connsiteX2" fmla="*/ 299313 w 299313"/>
                  <a:gd name="connsiteY2" fmla="*/ 251063 h 265078"/>
                  <a:gd name="connsiteX3" fmla="*/ 129450 w 299313"/>
                  <a:gd name="connsiteY3" fmla="*/ 253960 h 265078"/>
                  <a:gd name="connsiteX4" fmla="*/ 862 w 299313"/>
                  <a:gd name="connsiteY4" fmla="*/ 187563 h 265078"/>
                  <a:gd name="connsiteX0" fmla="*/ 862 w 299313"/>
                  <a:gd name="connsiteY0" fmla="*/ 187563 h 265078"/>
                  <a:gd name="connsiteX1" fmla="*/ 192950 w 299313"/>
                  <a:gd name="connsiteY1" fmla="*/ 516 h 265078"/>
                  <a:gd name="connsiteX2" fmla="*/ 299313 w 299313"/>
                  <a:gd name="connsiteY2" fmla="*/ 251063 h 265078"/>
                  <a:gd name="connsiteX3" fmla="*/ 129450 w 299313"/>
                  <a:gd name="connsiteY3" fmla="*/ 253960 h 265078"/>
                  <a:gd name="connsiteX4" fmla="*/ 862 w 299313"/>
                  <a:gd name="connsiteY4" fmla="*/ 187563 h 265078"/>
                  <a:gd name="connsiteX0" fmla="*/ 862 w 299313"/>
                  <a:gd name="connsiteY0" fmla="*/ 187563 h 265078"/>
                  <a:gd name="connsiteX1" fmla="*/ 192950 w 299313"/>
                  <a:gd name="connsiteY1" fmla="*/ 516 h 265078"/>
                  <a:gd name="connsiteX2" fmla="*/ 299313 w 299313"/>
                  <a:gd name="connsiteY2" fmla="*/ 251063 h 265078"/>
                  <a:gd name="connsiteX3" fmla="*/ 129450 w 299313"/>
                  <a:gd name="connsiteY3" fmla="*/ 253960 h 265078"/>
                  <a:gd name="connsiteX4" fmla="*/ 862 w 299313"/>
                  <a:gd name="connsiteY4" fmla="*/ 187563 h 265078"/>
                  <a:gd name="connsiteX0" fmla="*/ 732 w 197787"/>
                  <a:gd name="connsiteY0" fmla="*/ 187607 h 263128"/>
                  <a:gd name="connsiteX1" fmla="*/ 192820 w 197787"/>
                  <a:gd name="connsiteY1" fmla="*/ 560 h 263128"/>
                  <a:gd name="connsiteX2" fmla="*/ 129320 w 197787"/>
                  <a:gd name="connsiteY2" fmla="*/ 254004 h 263128"/>
                  <a:gd name="connsiteX3" fmla="*/ 732 w 197787"/>
                  <a:gd name="connsiteY3" fmla="*/ 187607 h 263128"/>
                  <a:gd name="connsiteX0" fmla="*/ 83 w 233281"/>
                  <a:gd name="connsiteY0" fmla="*/ 187152 h 229950"/>
                  <a:gd name="connsiteX1" fmla="*/ 192171 w 233281"/>
                  <a:gd name="connsiteY1" fmla="*/ 105 h 229950"/>
                  <a:gd name="connsiteX2" fmla="*/ 217571 w 233281"/>
                  <a:gd name="connsiteY2" fmla="*/ 215449 h 229950"/>
                  <a:gd name="connsiteX3" fmla="*/ 83 w 233281"/>
                  <a:gd name="connsiteY3" fmla="*/ 187152 h 229950"/>
                  <a:gd name="connsiteX0" fmla="*/ 1595 w 234793"/>
                  <a:gd name="connsiteY0" fmla="*/ 187171 h 236717"/>
                  <a:gd name="connsiteX1" fmla="*/ 193683 w 234793"/>
                  <a:gd name="connsiteY1" fmla="*/ 124 h 236717"/>
                  <a:gd name="connsiteX2" fmla="*/ 219083 w 234793"/>
                  <a:gd name="connsiteY2" fmla="*/ 215468 h 236717"/>
                  <a:gd name="connsiteX3" fmla="*/ 1595 w 234793"/>
                  <a:gd name="connsiteY3" fmla="*/ 187171 h 236717"/>
                  <a:gd name="connsiteX0" fmla="*/ 1824 w 203273"/>
                  <a:gd name="connsiteY0" fmla="*/ 206110 h 246667"/>
                  <a:gd name="connsiteX1" fmla="*/ 165337 w 203273"/>
                  <a:gd name="connsiteY1" fmla="*/ 13 h 246667"/>
                  <a:gd name="connsiteX2" fmla="*/ 190737 w 203273"/>
                  <a:gd name="connsiteY2" fmla="*/ 215357 h 246667"/>
                  <a:gd name="connsiteX3" fmla="*/ 1824 w 203273"/>
                  <a:gd name="connsiteY3" fmla="*/ 206110 h 24666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203273" h="246667">
                    <a:moveTo>
                      <a:pt x="1824" y="206110"/>
                    </a:moveTo>
                    <a:cubicBezTo>
                      <a:pt x="-18284" y="144819"/>
                      <a:pt x="133852" y="-1528"/>
                      <a:pt x="165337" y="13"/>
                    </a:cubicBezTo>
                    <a:cubicBezTo>
                      <a:pt x="196822" y="1554"/>
                      <a:pt x="217989" y="181008"/>
                      <a:pt x="190737" y="215357"/>
                    </a:cubicBezTo>
                    <a:cubicBezTo>
                      <a:pt x="163485" y="249706"/>
                      <a:pt x="21932" y="267401"/>
                      <a:pt x="1824" y="206110"/>
                    </a:cubicBezTo>
                    <a:close/>
                  </a:path>
                </a:pathLst>
              </a:custGeom>
              <a:solidFill>
                <a:srgbClr val="ED7D31">
                  <a:lumMod val="40000"/>
                  <a:lumOff val="60000"/>
                </a:srgbClr>
              </a:soli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681" name="四角形: 角を丸くする 680">
                <a:extLst>
                  <a:ext uri="{FF2B5EF4-FFF2-40B4-BE49-F238E27FC236}">
                    <a16:creationId xmlns:a16="http://schemas.microsoft.com/office/drawing/2014/main" id="{1A8B7C4F-D1BC-48AD-A79A-FFCD75FD7980}"/>
                  </a:ext>
                </a:extLst>
              </p:cNvPr>
              <p:cNvSpPr/>
              <p:nvPr/>
            </p:nvSpPr>
            <p:spPr>
              <a:xfrm>
                <a:off x="471881" y="1458397"/>
                <a:ext cx="1112808" cy="1204554"/>
              </a:xfrm>
              <a:prstGeom prst="roundRect">
                <a:avLst>
                  <a:gd name="adj" fmla="val 48479"/>
                </a:avLst>
              </a:prstGeom>
              <a:solidFill>
                <a:srgbClr val="ED7D31">
                  <a:lumMod val="40000"/>
                  <a:lumOff val="60000"/>
                </a:srgbClr>
              </a:soli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682" name="楕円 681">
                <a:extLst>
                  <a:ext uri="{FF2B5EF4-FFF2-40B4-BE49-F238E27FC236}">
                    <a16:creationId xmlns:a16="http://schemas.microsoft.com/office/drawing/2014/main" id="{5907BF95-DE8B-4A4E-B5B4-891762E571F4}"/>
                  </a:ext>
                </a:extLst>
              </p:cNvPr>
              <p:cNvSpPr/>
              <p:nvPr/>
            </p:nvSpPr>
            <p:spPr>
              <a:xfrm>
                <a:off x="532432" y="1939464"/>
                <a:ext cx="114972" cy="203200"/>
              </a:xfrm>
              <a:prstGeom prst="ellipse">
                <a:avLst/>
              </a:prstGeom>
              <a:solidFill>
                <a:sysClr val="windowText" lastClr="000000"/>
              </a:soli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683" name="正方形/長方形 11">
                <a:extLst>
                  <a:ext uri="{FF2B5EF4-FFF2-40B4-BE49-F238E27FC236}">
                    <a16:creationId xmlns:a16="http://schemas.microsoft.com/office/drawing/2014/main" id="{3B26B3CF-41F6-4669-8D52-B221C335DA04}"/>
                  </a:ext>
                </a:extLst>
              </p:cNvPr>
              <p:cNvSpPr/>
              <p:nvPr/>
            </p:nvSpPr>
            <p:spPr>
              <a:xfrm>
                <a:off x="963146" y="1768588"/>
                <a:ext cx="114972" cy="359039"/>
              </a:xfrm>
              <a:custGeom>
                <a:avLst/>
                <a:gdLst>
                  <a:gd name="connsiteX0" fmla="*/ 0 w 114972"/>
                  <a:gd name="connsiteY0" fmla="*/ 0 h 361420"/>
                  <a:gd name="connsiteX1" fmla="*/ 114972 w 114972"/>
                  <a:gd name="connsiteY1" fmla="*/ 0 h 361420"/>
                  <a:gd name="connsiteX2" fmla="*/ 114972 w 114972"/>
                  <a:gd name="connsiteY2" fmla="*/ 361420 h 361420"/>
                  <a:gd name="connsiteX3" fmla="*/ 0 w 114972"/>
                  <a:gd name="connsiteY3" fmla="*/ 361420 h 361420"/>
                  <a:gd name="connsiteX4" fmla="*/ 0 w 114972"/>
                  <a:gd name="connsiteY4" fmla="*/ 0 h 361420"/>
                  <a:gd name="connsiteX0" fmla="*/ 0 w 114972"/>
                  <a:gd name="connsiteY0" fmla="*/ 0 h 361420"/>
                  <a:gd name="connsiteX1" fmla="*/ 114972 w 114972"/>
                  <a:gd name="connsiteY1" fmla="*/ 0 h 361420"/>
                  <a:gd name="connsiteX2" fmla="*/ 84015 w 114972"/>
                  <a:gd name="connsiteY2" fmla="*/ 359039 h 361420"/>
                  <a:gd name="connsiteX3" fmla="*/ 0 w 114972"/>
                  <a:gd name="connsiteY3" fmla="*/ 361420 h 361420"/>
                  <a:gd name="connsiteX4" fmla="*/ 0 w 114972"/>
                  <a:gd name="connsiteY4" fmla="*/ 0 h 361420"/>
                  <a:gd name="connsiteX0" fmla="*/ 0 w 114972"/>
                  <a:gd name="connsiteY0" fmla="*/ 0 h 359039"/>
                  <a:gd name="connsiteX1" fmla="*/ 114972 w 114972"/>
                  <a:gd name="connsiteY1" fmla="*/ 0 h 359039"/>
                  <a:gd name="connsiteX2" fmla="*/ 84015 w 114972"/>
                  <a:gd name="connsiteY2" fmla="*/ 359039 h 359039"/>
                  <a:gd name="connsiteX3" fmla="*/ 0 w 114972"/>
                  <a:gd name="connsiteY3" fmla="*/ 356658 h 359039"/>
                  <a:gd name="connsiteX4" fmla="*/ 0 w 114972"/>
                  <a:gd name="connsiteY4" fmla="*/ 0 h 35903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114972" h="359039">
                    <a:moveTo>
                      <a:pt x="0" y="0"/>
                    </a:moveTo>
                    <a:lnTo>
                      <a:pt x="114972" y="0"/>
                    </a:lnTo>
                    <a:lnTo>
                      <a:pt x="84015" y="359039"/>
                    </a:lnTo>
                    <a:lnTo>
                      <a:pt x="0" y="356658"/>
                    </a:lnTo>
                    <a:lnTo>
                      <a:pt x="0" y="0"/>
                    </a:lnTo>
                    <a:close/>
                  </a:path>
                </a:pathLst>
              </a:custGeom>
              <a:solidFill>
                <a:sysClr val="windowText" lastClr="000000"/>
              </a:soli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684" name="楕円 14">
                <a:extLst>
                  <a:ext uri="{FF2B5EF4-FFF2-40B4-BE49-F238E27FC236}">
                    <a16:creationId xmlns:a16="http://schemas.microsoft.com/office/drawing/2014/main" id="{4D028D1E-ED95-4F5F-8E30-6F46ECE46621}"/>
                  </a:ext>
                </a:extLst>
              </p:cNvPr>
              <p:cNvSpPr/>
              <p:nvPr/>
            </p:nvSpPr>
            <p:spPr>
              <a:xfrm rot="20700000">
                <a:off x="601453" y="2331248"/>
                <a:ext cx="155112" cy="83217"/>
              </a:xfrm>
              <a:custGeom>
                <a:avLst/>
                <a:gdLst>
                  <a:gd name="connsiteX0" fmla="*/ 0 w 1157287"/>
                  <a:gd name="connsiteY0" fmla="*/ 148586 h 297172"/>
                  <a:gd name="connsiteX1" fmla="*/ 578644 w 1157287"/>
                  <a:gd name="connsiteY1" fmla="*/ 0 h 297172"/>
                  <a:gd name="connsiteX2" fmla="*/ 1157288 w 1157287"/>
                  <a:gd name="connsiteY2" fmla="*/ 148586 h 297172"/>
                  <a:gd name="connsiteX3" fmla="*/ 578644 w 1157287"/>
                  <a:gd name="connsiteY3" fmla="*/ 297172 h 297172"/>
                  <a:gd name="connsiteX4" fmla="*/ 0 w 1157287"/>
                  <a:gd name="connsiteY4" fmla="*/ 148586 h 297172"/>
                  <a:gd name="connsiteX0" fmla="*/ 0 w 1157288"/>
                  <a:gd name="connsiteY0" fmla="*/ 148586 h 297172"/>
                  <a:gd name="connsiteX1" fmla="*/ 578644 w 1157288"/>
                  <a:gd name="connsiteY1" fmla="*/ 0 h 297172"/>
                  <a:gd name="connsiteX2" fmla="*/ 1157288 w 1157288"/>
                  <a:gd name="connsiteY2" fmla="*/ 148586 h 297172"/>
                  <a:gd name="connsiteX3" fmla="*/ 578644 w 1157288"/>
                  <a:gd name="connsiteY3" fmla="*/ 297172 h 297172"/>
                  <a:gd name="connsiteX4" fmla="*/ 0 w 1157288"/>
                  <a:gd name="connsiteY4" fmla="*/ 148586 h 297172"/>
                  <a:gd name="connsiteX0" fmla="*/ 0 w 1157288"/>
                  <a:gd name="connsiteY0" fmla="*/ 148586 h 297172"/>
                  <a:gd name="connsiteX1" fmla="*/ 578644 w 1157288"/>
                  <a:gd name="connsiteY1" fmla="*/ 0 h 297172"/>
                  <a:gd name="connsiteX2" fmla="*/ 1157288 w 1157288"/>
                  <a:gd name="connsiteY2" fmla="*/ 148586 h 297172"/>
                  <a:gd name="connsiteX3" fmla="*/ 578644 w 1157288"/>
                  <a:gd name="connsiteY3" fmla="*/ 297172 h 297172"/>
                  <a:gd name="connsiteX4" fmla="*/ 0 w 1157288"/>
                  <a:gd name="connsiteY4" fmla="*/ 148586 h 297172"/>
                  <a:gd name="connsiteX0" fmla="*/ 0 w 1157288"/>
                  <a:gd name="connsiteY0" fmla="*/ 148586 h 297172"/>
                  <a:gd name="connsiteX1" fmla="*/ 578644 w 1157288"/>
                  <a:gd name="connsiteY1" fmla="*/ 0 h 297172"/>
                  <a:gd name="connsiteX2" fmla="*/ 1157288 w 1157288"/>
                  <a:gd name="connsiteY2" fmla="*/ 148586 h 297172"/>
                  <a:gd name="connsiteX3" fmla="*/ 578644 w 1157288"/>
                  <a:gd name="connsiteY3" fmla="*/ 297172 h 297172"/>
                  <a:gd name="connsiteX4" fmla="*/ 0 w 1157288"/>
                  <a:gd name="connsiteY4" fmla="*/ 148586 h 297172"/>
                  <a:gd name="connsiteX0" fmla="*/ 0 w 1157288"/>
                  <a:gd name="connsiteY0" fmla="*/ 148586 h 759134"/>
                  <a:gd name="connsiteX1" fmla="*/ 578644 w 1157288"/>
                  <a:gd name="connsiteY1" fmla="*/ 0 h 759134"/>
                  <a:gd name="connsiteX2" fmla="*/ 1157288 w 1157288"/>
                  <a:gd name="connsiteY2" fmla="*/ 148586 h 759134"/>
                  <a:gd name="connsiteX3" fmla="*/ 588169 w 1157288"/>
                  <a:gd name="connsiteY3" fmla="*/ 759134 h 759134"/>
                  <a:gd name="connsiteX4" fmla="*/ 0 w 1157288"/>
                  <a:gd name="connsiteY4" fmla="*/ 148586 h 759134"/>
                  <a:gd name="connsiteX0" fmla="*/ 0 w 1157288"/>
                  <a:gd name="connsiteY0" fmla="*/ 99450 h 709998"/>
                  <a:gd name="connsiteX1" fmla="*/ 567787 w 1157288"/>
                  <a:gd name="connsiteY1" fmla="*/ 0 h 709998"/>
                  <a:gd name="connsiteX2" fmla="*/ 1157288 w 1157288"/>
                  <a:gd name="connsiteY2" fmla="*/ 99450 h 709998"/>
                  <a:gd name="connsiteX3" fmla="*/ 588169 w 1157288"/>
                  <a:gd name="connsiteY3" fmla="*/ 709998 h 709998"/>
                  <a:gd name="connsiteX4" fmla="*/ 0 w 1157288"/>
                  <a:gd name="connsiteY4" fmla="*/ 99450 h 70999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1157288" h="709998">
                    <a:moveTo>
                      <a:pt x="0" y="99450"/>
                    </a:moveTo>
                    <a:cubicBezTo>
                      <a:pt x="0" y="17388"/>
                      <a:pt x="248211" y="0"/>
                      <a:pt x="567787" y="0"/>
                    </a:cubicBezTo>
                    <a:cubicBezTo>
                      <a:pt x="887363" y="0"/>
                      <a:pt x="1157288" y="17388"/>
                      <a:pt x="1157288" y="99450"/>
                    </a:cubicBezTo>
                    <a:cubicBezTo>
                      <a:pt x="1157288" y="181512"/>
                      <a:pt x="907745" y="709998"/>
                      <a:pt x="588169" y="709998"/>
                    </a:cubicBezTo>
                    <a:cubicBezTo>
                      <a:pt x="268593" y="709998"/>
                      <a:pt x="0" y="181512"/>
                      <a:pt x="0" y="99450"/>
                    </a:cubicBezTo>
                    <a:close/>
                  </a:path>
                </a:pathLst>
              </a:custGeom>
              <a:solidFill>
                <a:srgbClr val="FF0000"/>
              </a:soli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685" name="フリーフォーム: 図形 684">
                <a:extLst>
                  <a:ext uri="{FF2B5EF4-FFF2-40B4-BE49-F238E27FC236}">
                    <a16:creationId xmlns:a16="http://schemas.microsoft.com/office/drawing/2014/main" id="{9303B51B-A48C-4E10-8F4A-9045C790897F}"/>
                  </a:ext>
                </a:extLst>
              </p:cNvPr>
              <p:cNvSpPr/>
              <p:nvPr/>
            </p:nvSpPr>
            <p:spPr>
              <a:xfrm rot="20700000">
                <a:off x="630906" y="2334149"/>
                <a:ext cx="126041" cy="76438"/>
              </a:xfrm>
              <a:custGeom>
                <a:avLst/>
                <a:gdLst>
                  <a:gd name="connsiteX0" fmla="*/ 397621 w 412439"/>
                  <a:gd name="connsiteY0" fmla="*/ 0 h 505684"/>
                  <a:gd name="connsiteX1" fmla="*/ 407079 w 412439"/>
                  <a:gd name="connsiteY1" fmla="*/ 10682 h 505684"/>
                  <a:gd name="connsiteX2" fmla="*/ 412439 w 412439"/>
                  <a:gd name="connsiteY2" fmla="*/ 32265 h 505684"/>
                  <a:gd name="connsiteX3" fmla="*/ 162833 w 412439"/>
                  <a:gd name="connsiteY3" fmla="*/ 505684 h 505684"/>
                  <a:gd name="connsiteX4" fmla="*/ 19619 w 412439"/>
                  <a:gd name="connsiteY4" fmla="*/ 372669 h 505684"/>
                  <a:gd name="connsiteX5" fmla="*/ 0 w 412439"/>
                  <a:gd name="connsiteY5" fmla="*/ 331804 h 505684"/>
                  <a:gd name="connsiteX6" fmla="*/ 21714 w 412439"/>
                  <a:gd name="connsiteY6" fmla="*/ 289326 h 505684"/>
                  <a:gd name="connsiteX7" fmla="*/ 133409 w 412439"/>
                  <a:gd name="connsiteY7" fmla="*/ 151244 h 505684"/>
                  <a:gd name="connsiteX8" fmla="*/ 351028 w 412439"/>
                  <a:gd name="connsiteY8" fmla="*/ 12954 h 50568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412439" h="505684">
                    <a:moveTo>
                      <a:pt x="397621" y="0"/>
                    </a:moveTo>
                    <a:lnTo>
                      <a:pt x="407079" y="10682"/>
                    </a:lnTo>
                    <a:cubicBezTo>
                      <a:pt x="410589" y="17141"/>
                      <a:pt x="412439" y="24311"/>
                      <a:pt x="412439" y="32265"/>
                    </a:cubicBezTo>
                    <a:cubicBezTo>
                      <a:pt x="412439" y="95896"/>
                      <a:pt x="302994" y="505684"/>
                      <a:pt x="162833" y="505684"/>
                    </a:cubicBezTo>
                    <a:cubicBezTo>
                      <a:pt x="110273" y="505684"/>
                      <a:pt x="60857" y="448058"/>
                      <a:pt x="19619" y="372669"/>
                    </a:cubicBezTo>
                    <a:lnTo>
                      <a:pt x="0" y="331804"/>
                    </a:lnTo>
                    <a:lnTo>
                      <a:pt x="21714" y="289326"/>
                    </a:lnTo>
                    <a:cubicBezTo>
                      <a:pt x="50713" y="241286"/>
                      <a:pt x="88170" y="194323"/>
                      <a:pt x="133409" y="151244"/>
                    </a:cubicBezTo>
                    <a:cubicBezTo>
                      <a:pt x="201267" y="86626"/>
                      <a:pt x="276999" y="39924"/>
                      <a:pt x="351028" y="12954"/>
                    </a:cubicBezTo>
                    <a:close/>
                  </a:path>
                </a:pathLst>
              </a:custGeom>
              <a:solidFill>
                <a:srgbClr val="FF99CC"/>
              </a:soli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686" name="月 685">
                <a:extLst>
                  <a:ext uri="{FF2B5EF4-FFF2-40B4-BE49-F238E27FC236}">
                    <a16:creationId xmlns:a16="http://schemas.microsoft.com/office/drawing/2014/main" id="{6F478A30-8740-4497-BA21-13D95A61CCE7}"/>
                  </a:ext>
                </a:extLst>
              </p:cNvPr>
              <p:cNvSpPr/>
              <p:nvPr/>
            </p:nvSpPr>
            <p:spPr>
              <a:xfrm rot="4500000">
                <a:off x="605823" y="1742291"/>
                <a:ext cx="64291" cy="229300"/>
              </a:xfrm>
              <a:prstGeom prst="moon">
                <a:avLst>
                  <a:gd name="adj" fmla="val 45502"/>
                </a:avLst>
              </a:prstGeom>
              <a:solidFill>
                <a:sysClr val="windowText" lastClr="000000"/>
              </a:solidFill>
              <a:ln w="1905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687" name="フリーフォーム: 図形 686">
                <a:extLst>
                  <a:ext uri="{FF2B5EF4-FFF2-40B4-BE49-F238E27FC236}">
                    <a16:creationId xmlns:a16="http://schemas.microsoft.com/office/drawing/2014/main" id="{E0603A58-A35D-49A3-A141-14962DF78998}"/>
                  </a:ext>
                </a:extLst>
              </p:cNvPr>
              <p:cNvSpPr/>
              <p:nvPr/>
            </p:nvSpPr>
            <p:spPr>
              <a:xfrm rot="6300000">
                <a:off x="493832" y="1301903"/>
                <a:ext cx="1058863" cy="1286386"/>
              </a:xfrm>
              <a:custGeom>
                <a:avLst/>
                <a:gdLst>
                  <a:gd name="connsiteX0" fmla="*/ 28683 w 1058863"/>
                  <a:gd name="connsiteY0" fmla="*/ 782818 h 1286386"/>
                  <a:gd name="connsiteX1" fmla="*/ 19470 w 1058863"/>
                  <a:gd name="connsiteY1" fmla="*/ 748435 h 1286386"/>
                  <a:gd name="connsiteX2" fmla="*/ 420603 w 1058863"/>
                  <a:gd name="connsiteY2" fmla="*/ 53653 h 1286386"/>
                  <a:gd name="connsiteX3" fmla="*/ 548174 w 1058863"/>
                  <a:gd name="connsiteY3" fmla="*/ 19471 h 1286386"/>
                  <a:gd name="connsiteX4" fmla="*/ 879618 w 1058863"/>
                  <a:gd name="connsiteY4" fmla="*/ 30962 h 1286386"/>
                  <a:gd name="connsiteX5" fmla="*/ 971043 w 1058863"/>
                  <a:gd name="connsiteY5" fmla="*/ 72675 h 1286386"/>
                  <a:gd name="connsiteX6" fmla="*/ 1027712 w 1058863"/>
                  <a:gd name="connsiteY6" fmla="*/ 162506 h 1286386"/>
                  <a:gd name="connsiteX7" fmla="*/ 1058863 w 1058863"/>
                  <a:gd name="connsiteY7" fmla="*/ 244702 h 1286386"/>
                  <a:gd name="connsiteX8" fmla="*/ 1021954 w 1058863"/>
                  <a:gd name="connsiteY8" fmla="*/ 295635 h 1286386"/>
                  <a:gd name="connsiteX9" fmla="*/ 966845 w 1058863"/>
                  <a:gd name="connsiteY9" fmla="*/ 355097 h 1286386"/>
                  <a:gd name="connsiteX10" fmla="*/ 838769 w 1058863"/>
                  <a:gd name="connsiteY10" fmla="*/ 457665 h 1286386"/>
                  <a:gd name="connsiteX11" fmla="*/ 748960 w 1058863"/>
                  <a:gd name="connsiteY11" fmla="*/ 481729 h 1286386"/>
                  <a:gd name="connsiteX12" fmla="*/ 331999 w 1058863"/>
                  <a:gd name="connsiteY12" fmla="*/ 965405 h 1286386"/>
                  <a:gd name="connsiteX13" fmla="*/ 330053 w 1058863"/>
                  <a:gd name="connsiteY13" fmla="*/ 1037709 h 1286386"/>
                  <a:gd name="connsiteX14" fmla="*/ 347069 w 1058863"/>
                  <a:gd name="connsiteY14" fmla="*/ 1086414 h 1286386"/>
                  <a:gd name="connsiteX15" fmla="*/ 487303 w 1058863"/>
                  <a:gd name="connsiteY15" fmla="*/ 1268406 h 1286386"/>
                  <a:gd name="connsiteX16" fmla="*/ 271451 w 1058863"/>
                  <a:gd name="connsiteY16" fmla="*/ 1137623 h 1286386"/>
                  <a:gd name="connsiteX17" fmla="*/ 264791 w 1058863"/>
                  <a:gd name="connsiteY17" fmla="*/ 1124064 h 1286386"/>
                  <a:gd name="connsiteX18" fmla="*/ 271896 w 1058863"/>
                  <a:gd name="connsiteY18" fmla="*/ 1154837 h 1286386"/>
                  <a:gd name="connsiteX19" fmla="*/ 341655 w 1058863"/>
                  <a:gd name="connsiteY19" fmla="*/ 1286386 h 1286386"/>
                  <a:gd name="connsiteX20" fmla="*/ 167006 w 1058863"/>
                  <a:gd name="connsiteY20" fmla="*/ 1104193 h 1286386"/>
                  <a:gd name="connsiteX21" fmla="*/ 155962 w 1058863"/>
                  <a:gd name="connsiteY21" fmla="*/ 1048197 h 1286386"/>
                  <a:gd name="connsiteX22" fmla="*/ 153551 w 1058863"/>
                  <a:gd name="connsiteY22" fmla="*/ 1010558 h 1286386"/>
                  <a:gd name="connsiteX23" fmla="*/ 128895 w 1058863"/>
                  <a:gd name="connsiteY23" fmla="*/ 984570 h 1286386"/>
                  <a:gd name="connsiteX24" fmla="*/ 28683 w 1058863"/>
                  <a:gd name="connsiteY24" fmla="*/ 782818 h 128638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</a:cxnLst>
                <a:rect l="l" t="t" r="r" b="b"/>
                <a:pathLst>
                  <a:path w="1058863" h="1286386">
                    <a:moveTo>
                      <a:pt x="28683" y="782818"/>
                    </a:moveTo>
                    <a:lnTo>
                      <a:pt x="19470" y="748435"/>
                    </a:lnTo>
                    <a:cubicBezTo>
                      <a:pt x="-61619" y="445807"/>
                      <a:pt x="117974" y="134742"/>
                      <a:pt x="420603" y="53653"/>
                    </a:cubicBezTo>
                    <a:lnTo>
                      <a:pt x="548174" y="19471"/>
                    </a:lnTo>
                    <a:cubicBezTo>
                      <a:pt x="661660" y="-10938"/>
                      <a:pt x="776332" y="-4688"/>
                      <a:pt x="879618" y="30962"/>
                    </a:cubicBezTo>
                    <a:lnTo>
                      <a:pt x="971043" y="72675"/>
                    </a:lnTo>
                    <a:lnTo>
                      <a:pt x="1027712" y="162506"/>
                    </a:lnTo>
                    <a:lnTo>
                      <a:pt x="1058863" y="244702"/>
                    </a:lnTo>
                    <a:lnTo>
                      <a:pt x="1021954" y="295635"/>
                    </a:lnTo>
                    <a:cubicBezTo>
                      <a:pt x="1005403" y="315691"/>
                      <a:pt x="986991" y="335549"/>
                      <a:pt x="966845" y="355097"/>
                    </a:cubicBezTo>
                    <a:lnTo>
                      <a:pt x="838769" y="457665"/>
                    </a:lnTo>
                    <a:lnTo>
                      <a:pt x="748960" y="481729"/>
                    </a:lnTo>
                    <a:cubicBezTo>
                      <a:pt x="517261" y="543813"/>
                      <a:pt x="357682" y="740704"/>
                      <a:pt x="331999" y="965405"/>
                    </a:cubicBezTo>
                    <a:lnTo>
                      <a:pt x="330053" y="1037709"/>
                    </a:lnTo>
                    <a:lnTo>
                      <a:pt x="347069" y="1086414"/>
                    </a:lnTo>
                    <a:cubicBezTo>
                      <a:pt x="381023" y="1164175"/>
                      <a:pt x="430413" y="1228970"/>
                      <a:pt x="487303" y="1268406"/>
                    </a:cubicBezTo>
                    <a:cubicBezTo>
                      <a:pt x="411467" y="1288726"/>
                      <a:pt x="326956" y="1233595"/>
                      <a:pt x="271451" y="1137623"/>
                    </a:cubicBezTo>
                    <a:lnTo>
                      <a:pt x="264791" y="1124064"/>
                    </a:lnTo>
                    <a:lnTo>
                      <a:pt x="271896" y="1154837"/>
                    </a:lnTo>
                    <a:cubicBezTo>
                      <a:pt x="288132" y="1205940"/>
                      <a:pt x="311825" y="1251175"/>
                      <a:pt x="341655" y="1286386"/>
                    </a:cubicBezTo>
                    <a:cubicBezTo>
                      <a:pt x="263143" y="1286386"/>
                      <a:pt x="195781" y="1211260"/>
                      <a:pt x="167006" y="1104193"/>
                    </a:cubicBezTo>
                    <a:cubicBezTo>
                      <a:pt x="162211" y="1086348"/>
                      <a:pt x="158487" y="1067616"/>
                      <a:pt x="155962" y="1048197"/>
                    </a:cubicBezTo>
                    <a:lnTo>
                      <a:pt x="153551" y="1010558"/>
                    </a:lnTo>
                    <a:lnTo>
                      <a:pt x="128895" y="984570"/>
                    </a:lnTo>
                    <a:cubicBezTo>
                      <a:pt x="83601" y="926443"/>
                      <a:pt x="48955" y="858475"/>
                      <a:pt x="28683" y="782818"/>
                    </a:cubicBezTo>
                    <a:close/>
                  </a:path>
                </a:pathLst>
              </a:custGeom>
              <a:solidFill>
                <a:sysClr val="windowText" lastClr="000000"/>
              </a:soli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688" name="フリーフォーム: 図形 687">
                <a:extLst>
                  <a:ext uri="{FF2B5EF4-FFF2-40B4-BE49-F238E27FC236}">
                    <a16:creationId xmlns:a16="http://schemas.microsoft.com/office/drawing/2014/main" id="{2E82247F-1753-4095-BCF9-1A567DA4AFF0}"/>
                  </a:ext>
                </a:extLst>
              </p:cNvPr>
              <p:cNvSpPr/>
              <p:nvPr/>
            </p:nvSpPr>
            <p:spPr>
              <a:xfrm>
                <a:off x="1033257" y="1958637"/>
                <a:ext cx="196850" cy="328890"/>
              </a:xfrm>
              <a:custGeom>
                <a:avLst/>
                <a:gdLst>
                  <a:gd name="connsiteX0" fmla="*/ 45131 w 221526"/>
                  <a:gd name="connsiteY0" fmla="*/ 1396 h 370118"/>
                  <a:gd name="connsiteX1" fmla="*/ 103469 w 221526"/>
                  <a:gd name="connsiteY1" fmla="*/ 5051 h 370118"/>
                  <a:gd name="connsiteX2" fmla="*/ 112390 w 221526"/>
                  <a:gd name="connsiteY2" fmla="*/ 7442 h 370118"/>
                  <a:gd name="connsiteX3" fmla="*/ 216475 w 221526"/>
                  <a:gd name="connsiteY3" fmla="*/ 187722 h 370118"/>
                  <a:gd name="connsiteX4" fmla="*/ 196845 w 221526"/>
                  <a:gd name="connsiteY4" fmla="*/ 260982 h 370118"/>
                  <a:gd name="connsiteX5" fmla="*/ 16564 w 221526"/>
                  <a:gd name="connsiteY5" fmla="*/ 365067 h 370118"/>
                  <a:gd name="connsiteX6" fmla="*/ 7643 w 221526"/>
                  <a:gd name="connsiteY6" fmla="*/ 362676 h 370118"/>
                  <a:gd name="connsiteX7" fmla="*/ 0 w 221526"/>
                  <a:gd name="connsiteY7" fmla="*/ 358880 h 370118"/>
                  <a:gd name="connsiteX8" fmla="*/ 1 w 221526"/>
                  <a:gd name="connsiteY8" fmla="*/ 16926 h 370118"/>
                  <a:gd name="connsiteX0" fmla="*/ 1 w 221526"/>
                  <a:gd name="connsiteY0" fmla="*/ 16926 h 370118"/>
                  <a:gd name="connsiteX1" fmla="*/ 45131 w 221526"/>
                  <a:gd name="connsiteY1" fmla="*/ 1396 h 370118"/>
                  <a:gd name="connsiteX2" fmla="*/ 103469 w 221526"/>
                  <a:gd name="connsiteY2" fmla="*/ 5051 h 370118"/>
                  <a:gd name="connsiteX3" fmla="*/ 112390 w 221526"/>
                  <a:gd name="connsiteY3" fmla="*/ 7442 h 370118"/>
                  <a:gd name="connsiteX4" fmla="*/ 216475 w 221526"/>
                  <a:gd name="connsiteY4" fmla="*/ 187722 h 370118"/>
                  <a:gd name="connsiteX5" fmla="*/ 196845 w 221526"/>
                  <a:gd name="connsiteY5" fmla="*/ 260982 h 370118"/>
                  <a:gd name="connsiteX6" fmla="*/ 16564 w 221526"/>
                  <a:gd name="connsiteY6" fmla="*/ 365067 h 370118"/>
                  <a:gd name="connsiteX7" fmla="*/ 7643 w 221526"/>
                  <a:gd name="connsiteY7" fmla="*/ 362676 h 370118"/>
                  <a:gd name="connsiteX8" fmla="*/ 0 w 221526"/>
                  <a:gd name="connsiteY8" fmla="*/ 358880 h 370118"/>
                  <a:gd name="connsiteX9" fmla="*/ 91441 w 221526"/>
                  <a:gd name="connsiteY9" fmla="*/ 108366 h 370118"/>
                  <a:gd name="connsiteX0" fmla="*/ 1 w 221526"/>
                  <a:gd name="connsiteY0" fmla="*/ 16926 h 370118"/>
                  <a:gd name="connsiteX1" fmla="*/ 45131 w 221526"/>
                  <a:gd name="connsiteY1" fmla="*/ 1396 h 370118"/>
                  <a:gd name="connsiteX2" fmla="*/ 103469 w 221526"/>
                  <a:gd name="connsiteY2" fmla="*/ 5051 h 370118"/>
                  <a:gd name="connsiteX3" fmla="*/ 112390 w 221526"/>
                  <a:gd name="connsiteY3" fmla="*/ 7442 h 370118"/>
                  <a:gd name="connsiteX4" fmla="*/ 216475 w 221526"/>
                  <a:gd name="connsiteY4" fmla="*/ 187722 h 370118"/>
                  <a:gd name="connsiteX5" fmla="*/ 196845 w 221526"/>
                  <a:gd name="connsiteY5" fmla="*/ 260982 h 370118"/>
                  <a:gd name="connsiteX6" fmla="*/ 16564 w 221526"/>
                  <a:gd name="connsiteY6" fmla="*/ 365067 h 370118"/>
                  <a:gd name="connsiteX7" fmla="*/ 7643 w 221526"/>
                  <a:gd name="connsiteY7" fmla="*/ 362676 h 370118"/>
                  <a:gd name="connsiteX8" fmla="*/ 0 w 221526"/>
                  <a:gd name="connsiteY8" fmla="*/ 358880 h 37011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221526" h="370118">
                    <a:moveTo>
                      <a:pt x="1" y="16926"/>
                    </a:moveTo>
                    <a:lnTo>
                      <a:pt x="45131" y="1396"/>
                    </a:lnTo>
                    <a:cubicBezTo>
                      <a:pt x="64070" y="-1241"/>
                      <a:pt x="83837" y="-209"/>
                      <a:pt x="103469" y="5051"/>
                    </a:cubicBezTo>
                    <a:lnTo>
                      <a:pt x="112390" y="7442"/>
                    </a:lnTo>
                    <a:cubicBezTo>
                      <a:pt x="190915" y="28483"/>
                      <a:pt x="237515" y="109197"/>
                      <a:pt x="216475" y="187722"/>
                    </a:cubicBezTo>
                    <a:lnTo>
                      <a:pt x="196845" y="260982"/>
                    </a:lnTo>
                    <a:cubicBezTo>
                      <a:pt x="175804" y="339507"/>
                      <a:pt x="95090" y="386107"/>
                      <a:pt x="16564" y="365067"/>
                    </a:cubicBezTo>
                    <a:lnTo>
                      <a:pt x="7643" y="362676"/>
                    </a:lnTo>
                    <a:lnTo>
                      <a:pt x="0" y="358880"/>
                    </a:lnTo>
                  </a:path>
                </a:pathLst>
              </a:custGeom>
              <a:solidFill>
                <a:srgbClr val="ED7D31">
                  <a:lumMod val="40000"/>
                  <a:lumOff val="60000"/>
                </a:srgbClr>
              </a:soli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689" name="フリーフォーム: 図形 688">
                <a:extLst>
                  <a:ext uri="{FF2B5EF4-FFF2-40B4-BE49-F238E27FC236}">
                    <a16:creationId xmlns:a16="http://schemas.microsoft.com/office/drawing/2014/main" id="{8FD15F86-132A-418E-8E76-FECB27482BF8}"/>
                  </a:ext>
                </a:extLst>
              </p:cNvPr>
              <p:cNvSpPr/>
              <p:nvPr/>
            </p:nvSpPr>
            <p:spPr>
              <a:xfrm>
                <a:off x="1033257" y="1992439"/>
                <a:ext cx="149521" cy="245456"/>
              </a:xfrm>
              <a:custGeom>
                <a:avLst/>
                <a:gdLst>
                  <a:gd name="connsiteX0" fmla="*/ 45131 w 221526"/>
                  <a:gd name="connsiteY0" fmla="*/ 1396 h 370118"/>
                  <a:gd name="connsiteX1" fmla="*/ 103469 w 221526"/>
                  <a:gd name="connsiteY1" fmla="*/ 5051 h 370118"/>
                  <a:gd name="connsiteX2" fmla="*/ 112390 w 221526"/>
                  <a:gd name="connsiteY2" fmla="*/ 7442 h 370118"/>
                  <a:gd name="connsiteX3" fmla="*/ 216475 w 221526"/>
                  <a:gd name="connsiteY3" fmla="*/ 187722 h 370118"/>
                  <a:gd name="connsiteX4" fmla="*/ 196845 w 221526"/>
                  <a:gd name="connsiteY4" fmla="*/ 260982 h 370118"/>
                  <a:gd name="connsiteX5" fmla="*/ 16564 w 221526"/>
                  <a:gd name="connsiteY5" fmla="*/ 365067 h 370118"/>
                  <a:gd name="connsiteX6" fmla="*/ 7643 w 221526"/>
                  <a:gd name="connsiteY6" fmla="*/ 362676 h 370118"/>
                  <a:gd name="connsiteX7" fmla="*/ 0 w 221526"/>
                  <a:gd name="connsiteY7" fmla="*/ 358880 h 370118"/>
                  <a:gd name="connsiteX8" fmla="*/ 1 w 221526"/>
                  <a:gd name="connsiteY8" fmla="*/ 16926 h 370118"/>
                  <a:gd name="connsiteX0" fmla="*/ 1 w 221526"/>
                  <a:gd name="connsiteY0" fmla="*/ 16926 h 370118"/>
                  <a:gd name="connsiteX1" fmla="*/ 45131 w 221526"/>
                  <a:gd name="connsiteY1" fmla="*/ 1396 h 370118"/>
                  <a:gd name="connsiteX2" fmla="*/ 103469 w 221526"/>
                  <a:gd name="connsiteY2" fmla="*/ 5051 h 370118"/>
                  <a:gd name="connsiteX3" fmla="*/ 112390 w 221526"/>
                  <a:gd name="connsiteY3" fmla="*/ 7442 h 370118"/>
                  <a:gd name="connsiteX4" fmla="*/ 216475 w 221526"/>
                  <a:gd name="connsiteY4" fmla="*/ 187722 h 370118"/>
                  <a:gd name="connsiteX5" fmla="*/ 196845 w 221526"/>
                  <a:gd name="connsiteY5" fmla="*/ 260982 h 370118"/>
                  <a:gd name="connsiteX6" fmla="*/ 16564 w 221526"/>
                  <a:gd name="connsiteY6" fmla="*/ 365067 h 370118"/>
                  <a:gd name="connsiteX7" fmla="*/ 7643 w 221526"/>
                  <a:gd name="connsiteY7" fmla="*/ 362676 h 370118"/>
                  <a:gd name="connsiteX8" fmla="*/ 0 w 221526"/>
                  <a:gd name="connsiteY8" fmla="*/ 358880 h 370118"/>
                  <a:gd name="connsiteX9" fmla="*/ 91441 w 221526"/>
                  <a:gd name="connsiteY9" fmla="*/ 108366 h 370118"/>
                  <a:gd name="connsiteX0" fmla="*/ 1 w 221526"/>
                  <a:gd name="connsiteY0" fmla="*/ 16926 h 370118"/>
                  <a:gd name="connsiteX1" fmla="*/ 45131 w 221526"/>
                  <a:gd name="connsiteY1" fmla="*/ 1396 h 370118"/>
                  <a:gd name="connsiteX2" fmla="*/ 103469 w 221526"/>
                  <a:gd name="connsiteY2" fmla="*/ 5051 h 370118"/>
                  <a:gd name="connsiteX3" fmla="*/ 112390 w 221526"/>
                  <a:gd name="connsiteY3" fmla="*/ 7442 h 370118"/>
                  <a:gd name="connsiteX4" fmla="*/ 216475 w 221526"/>
                  <a:gd name="connsiteY4" fmla="*/ 187722 h 370118"/>
                  <a:gd name="connsiteX5" fmla="*/ 196845 w 221526"/>
                  <a:gd name="connsiteY5" fmla="*/ 260982 h 370118"/>
                  <a:gd name="connsiteX6" fmla="*/ 16564 w 221526"/>
                  <a:gd name="connsiteY6" fmla="*/ 365067 h 370118"/>
                  <a:gd name="connsiteX7" fmla="*/ 7643 w 221526"/>
                  <a:gd name="connsiteY7" fmla="*/ 362676 h 370118"/>
                  <a:gd name="connsiteX8" fmla="*/ 0 w 221526"/>
                  <a:gd name="connsiteY8" fmla="*/ 358880 h 37011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221526" h="370118">
                    <a:moveTo>
                      <a:pt x="1" y="16926"/>
                    </a:moveTo>
                    <a:lnTo>
                      <a:pt x="45131" y="1396"/>
                    </a:lnTo>
                    <a:cubicBezTo>
                      <a:pt x="64070" y="-1241"/>
                      <a:pt x="83837" y="-209"/>
                      <a:pt x="103469" y="5051"/>
                    </a:cubicBezTo>
                    <a:lnTo>
                      <a:pt x="112390" y="7442"/>
                    </a:lnTo>
                    <a:cubicBezTo>
                      <a:pt x="190915" y="28483"/>
                      <a:pt x="237515" y="109197"/>
                      <a:pt x="216475" y="187722"/>
                    </a:cubicBezTo>
                    <a:lnTo>
                      <a:pt x="196845" y="260982"/>
                    </a:lnTo>
                    <a:cubicBezTo>
                      <a:pt x="175804" y="339507"/>
                      <a:pt x="95090" y="386107"/>
                      <a:pt x="16564" y="365067"/>
                    </a:cubicBezTo>
                    <a:lnTo>
                      <a:pt x="7643" y="362676"/>
                    </a:lnTo>
                    <a:lnTo>
                      <a:pt x="0" y="358880"/>
                    </a:lnTo>
                  </a:path>
                </a:pathLst>
              </a:custGeom>
              <a:solidFill>
                <a:srgbClr val="ED7D31">
                  <a:lumMod val="60000"/>
                  <a:lumOff val="40000"/>
                </a:srgbClr>
              </a:soli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</p:grpSp>
        <p:sp>
          <p:nvSpPr>
            <p:cNvPr id="678" name="フリーフォーム: 図形 677">
              <a:extLst>
                <a:ext uri="{FF2B5EF4-FFF2-40B4-BE49-F238E27FC236}">
                  <a16:creationId xmlns:a16="http://schemas.microsoft.com/office/drawing/2014/main" id="{05EB4B68-0716-4D64-9AD5-5328E7BF65F3}"/>
                </a:ext>
              </a:extLst>
            </p:cNvPr>
            <p:cNvSpPr/>
            <p:nvPr/>
          </p:nvSpPr>
          <p:spPr>
            <a:xfrm>
              <a:off x="2032804" y="4286978"/>
              <a:ext cx="1292271" cy="849220"/>
            </a:xfrm>
            <a:custGeom>
              <a:avLst/>
              <a:gdLst>
                <a:gd name="connsiteX0" fmla="*/ 400050 w 1901330"/>
                <a:gd name="connsiteY0" fmla="*/ 1120842 h 1190827"/>
                <a:gd name="connsiteX1" fmla="*/ 1786702 w 1901330"/>
                <a:gd name="connsiteY1" fmla="*/ 1120842 h 1190827"/>
                <a:gd name="connsiteX2" fmla="*/ 1786702 w 1901330"/>
                <a:gd name="connsiteY2" fmla="*/ 1190827 h 1190827"/>
                <a:gd name="connsiteX3" fmla="*/ 400050 w 1901330"/>
                <a:gd name="connsiteY3" fmla="*/ 1190827 h 1190827"/>
                <a:gd name="connsiteX4" fmla="*/ 0 w 1901330"/>
                <a:gd name="connsiteY4" fmla="*/ 920817 h 1190827"/>
                <a:gd name="connsiteX5" fmla="*/ 1386652 w 1901330"/>
                <a:gd name="connsiteY5" fmla="*/ 920817 h 1190827"/>
                <a:gd name="connsiteX6" fmla="*/ 1386652 w 1901330"/>
                <a:gd name="connsiteY6" fmla="*/ 990802 h 1190827"/>
                <a:gd name="connsiteX7" fmla="*/ 0 w 1901330"/>
                <a:gd name="connsiteY7" fmla="*/ 990802 h 1190827"/>
                <a:gd name="connsiteX8" fmla="*/ 419100 w 1901330"/>
                <a:gd name="connsiteY8" fmla="*/ 663642 h 1190827"/>
                <a:gd name="connsiteX9" fmla="*/ 1805752 w 1901330"/>
                <a:gd name="connsiteY9" fmla="*/ 663642 h 1190827"/>
                <a:gd name="connsiteX10" fmla="*/ 1805752 w 1901330"/>
                <a:gd name="connsiteY10" fmla="*/ 733627 h 1190827"/>
                <a:gd name="connsiteX11" fmla="*/ 419100 w 1901330"/>
                <a:gd name="connsiteY11" fmla="*/ 733627 h 1190827"/>
                <a:gd name="connsiteX12" fmla="*/ 514678 w 1901330"/>
                <a:gd name="connsiteY12" fmla="*/ 438150 h 1190827"/>
                <a:gd name="connsiteX13" fmla="*/ 1901330 w 1901330"/>
                <a:gd name="connsiteY13" fmla="*/ 438150 h 1190827"/>
                <a:gd name="connsiteX14" fmla="*/ 1901330 w 1901330"/>
                <a:gd name="connsiteY14" fmla="*/ 508135 h 1190827"/>
                <a:gd name="connsiteX15" fmla="*/ 514678 w 1901330"/>
                <a:gd name="connsiteY15" fmla="*/ 508135 h 1190827"/>
                <a:gd name="connsiteX16" fmla="*/ 286078 w 1901330"/>
                <a:gd name="connsiteY16" fmla="*/ 190500 h 1190827"/>
                <a:gd name="connsiteX17" fmla="*/ 1672730 w 1901330"/>
                <a:gd name="connsiteY17" fmla="*/ 190500 h 1190827"/>
                <a:gd name="connsiteX18" fmla="*/ 1672730 w 1901330"/>
                <a:gd name="connsiteY18" fmla="*/ 260485 h 1190827"/>
                <a:gd name="connsiteX19" fmla="*/ 286078 w 1901330"/>
                <a:gd name="connsiteY19" fmla="*/ 260485 h 1190827"/>
                <a:gd name="connsiteX20" fmla="*/ 9853 w 1901330"/>
                <a:gd name="connsiteY20" fmla="*/ 0 h 1190827"/>
                <a:gd name="connsiteX21" fmla="*/ 1396505 w 1901330"/>
                <a:gd name="connsiteY21" fmla="*/ 0 h 1190827"/>
                <a:gd name="connsiteX22" fmla="*/ 1396505 w 1901330"/>
                <a:gd name="connsiteY22" fmla="*/ 69985 h 1190827"/>
                <a:gd name="connsiteX23" fmla="*/ 9853 w 1901330"/>
                <a:gd name="connsiteY23" fmla="*/ 69985 h 119082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</a:cxnLst>
              <a:rect l="l" t="t" r="r" b="b"/>
              <a:pathLst>
                <a:path w="1901330" h="1190827">
                  <a:moveTo>
                    <a:pt x="400050" y="1120842"/>
                  </a:moveTo>
                  <a:lnTo>
                    <a:pt x="1786702" y="1120842"/>
                  </a:lnTo>
                  <a:lnTo>
                    <a:pt x="1786702" y="1190827"/>
                  </a:lnTo>
                  <a:lnTo>
                    <a:pt x="400050" y="1190827"/>
                  </a:lnTo>
                  <a:close/>
                  <a:moveTo>
                    <a:pt x="0" y="920817"/>
                  </a:moveTo>
                  <a:lnTo>
                    <a:pt x="1386652" y="920817"/>
                  </a:lnTo>
                  <a:lnTo>
                    <a:pt x="1386652" y="990802"/>
                  </a:lnTo>
                  <a:lnTo>
                    <a:pt x="0" y="990802"/>
                  </a:lnTo>
                  <a:close/>
                  <a:moveTo>
                    <a:pt x="419100" y="663642"/>
                  </a:moveTo>
                  <a:lnTo>
                    <a:pt x="1805752" y="663642"/>
                  </a:lnTo>
                  <a:lnTo>
                    <a:pt x="1805752" y="733627"/>
                  </a:lnTo>
                  <a:lnTo>
                    <a:pt x="419100" y="733627"/>
                  </a:lnTo>
                  <a:close/>
                  <a:moveTo>
                    <a:pt x="514678" y="438150"/>
                  </a:moveTo>
                  <a:lnTo>
                    <a:pt x="1901330" y="438150"/>
                  </a:lnTo>
                  <a:lnTo>
                    <a:pt x="1901330" y="508135"/>
                  </a:lnTo>
                  <a:lnTo>
                    <a:pt x="514678" y="508135"/>
                  </a:lnTo>
                  <a:close/>
                  <a:moveTo>
                    <a:pt x="286078" y="190500"/>
                  </a:moveTo>
                  <a:lnTo>
                    <a:pt x="1672730" y="190500"/>
                  </a:lnTo>
                  <a:lnTo>
                    <a:pt x="1672730" y="260485"/>
                  </a:lnTo>
                  <a:lnTo>
                    <a:pt x="286078" y="260485"/>
                  </a:lnTo>
                  <a:close/>
                  <a:moveTo>
                    <a:pt x="9853" y="0"/>
                  </a:moveTo>
                  <a:lnTo>
                    <a:pt x="1396505" y="0"/>
                  </a:lnTo>
                  <a:lnTo>
                    <a:pt x="1396505" y="69985"/>
                  </a:lnTo>
                  <a:lnTo>
                    <a:pt x="9853" y="69985"/>
                  </a:lnTo>
                  <a:close/>
                </a:path>
              </a:pathLst>
            </a:custGeom>
            <a:solidFill>
              <a:sysClr val="windowText" lastClr="000000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wrap="square" rtlCol="0" anchor="ctr">
              <a:noAutofit/>
            </a:bodyPr>
            <a:lstStyle/>
            <a:p>
              <a:pPr marL="0" marR="0" lvl="0" indent="0" algn="ctr" defTabSz="4572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sp>
          <p:nvSpPr>
            <p:cNvPr id="679" name="四角形: 上の 2 つの角を丸める 36">
              <a:extLst>
                <a:ext uri="{FF2B5EF4-FFF2-40B4-BE49-F238E27FC236}">
                  <a16:creationId xmlns:a16="http://schemas.microsoft.com/office/drawing/2014/main" id="{981EE809-16D0-4B89-8686-B11951D49109}"/>
                </a:ext>
              </a:extLst>
            </p:cNvPr>
            <p:cNvSpPr/>
            <p:nvPr/>
          </p:nvSpPr>
          <p:spPr>
            <a:xfrm rot="2700000">
              <a:off x="1520534" y="4476212"/>
              <a:ext cx="236208" cy="368458"/>
            </a:xfrm>
            <a:custGeom>
              <a:avLst/>
              <a:gdLst>
                <a:gd name="connsiteX0" fmla="*/ 118104 w 236207"/>
                <a:gd name="connsiteY0" fmla="*/ 0 h 486562"/>
                <a:gd name="connsiteX1" fmla="*/ 118104 w 236207"/>
                <a:gd name="connsiteY1" fmla="*/ 0 h 486562"/>
                <a:gd name="connsiteX2" fmla="*/ 236208 w 236207"/>
                <a:gd name="connsiteY2" fmla="*/ 118104 h 486562"/>
                <a:gd name="connsiteX3" fmla="*/ 236207 w 236207"/>
                <a:gd name="connsiteY3" fmla="*/ 486562 h 486562"/>
                <a:gd name="connsiteX4" fmla="*/ 236207 w 236207"/>
                <a:gd name="connsiteY4" fmla="*/ 486562 h 486562"/>
                <a:gd name="connsiteX5" fmla="*/ 0 w 236207"/>
                <a:gd name="connsiteY5" fmla="*/ 486562 h 486562"/>
                <a:gd name="connsiteX6" fmla="*/ 0 w 236207"/>
                <a:gd name="connsiteY6" fmla="*/ 486562 h 486562"/>
                <a:gd name="connsiteX7" fmla="*/ 0 w 236207"/>
                <a:gd name="connsiteY7" fmla="*/ 118104 h 486562"/>
                <a:gd name="connsiteX8" fmla="*/ 118104 w 236207"/>
                <a:gd name="connsiteY8" fmla="*/ 0 h 486562"/>
                <a:gd name="connsiteX0" fmla="*/ 118104 w 236208"/>
                <a:gd name="connsiteY0" fmla="*/ 0 h 486562"/>
                <a:gd name="connsiteX1" fmla="*/ 118104 w 236208"/>
                <a:gd name="connsiteY1" fmla="*/ 0 h 486562"/>
                <a:gd name="connsiteX2" fmla="*/ 236208 w 236208"/>
                <a:gd name="connsiteY2" fmla="*/ 118104 h 486562"/>
                <a:gd name="connsiteX3" fmla="*/ 236207 w 236208"/>
                <a:gd name="connsiteY3" fmla="*/ 486562 h 486562"/>
                <a:gd name="connsiteX4" fmla="*/ 236207 w 236208"/>
                <a:gd name="connsiteY4" fmla="*/ 486562 h 486562"/>
                <a:gd name="connsiteX5" fmla="*/ 0 w 236208"/>
                <a:gd name="connsiteY5" fmla="*/ 486562 h 486562"/>
                <a:gd name="connsiteX6" fmla="*/ 0 w 236208"/>
                <a:gd name="connsiteY6" fmla="*/ 486562 h 486562"/>
                <a:gd name="connsiteX7" fmla="*/ 0 w 236208"/>
                <a:gd name="connsiteY7" fmla="*/ 118104 h 486562"/>
                <a:gd name="connsiteX8" fmla="*/ 209544 w 236208"/>
                <a:gd name="connsiteY8" fmla="*/ 91440 h 486562"/>
                <a:gd name="connsiteX0" fmla="*/ 118104 w 236208"/>
                <a:gd name="connsiteY0" fmla="*/ 0 h 486562"/>
                <a:gd name="connsiteX1" fmla="*/ 118104 w 236208"/>
                <a:gd name="connsiteY1" fmla="*/ 0 h 486562"/>
                <a:gd name="connsiteX2" fmla="*/ 236208 w 236208"/>
                <a:gd name="connsiteY2" fmla="*/ 118104 h 486562"/>
                <a:gd name="connsiteX3" fmla="*/ 236207 w 236208"/>
                <a:gd name="connsiteY3" fmla="*/ 486562 h 486562"/>
                <a:gd name="connsiteX4" fmla="*/ 236207 w 236208"/>
                <a:gd name="connsiteY4" fmla="*/ 486562 h 486562"/>
                <a:gd name="connsiteX5" fmla="*/ 0 w 236208"/>
                <a:gd name="connsiteY5" fmla="*/ 486562 h 486562"/>
                <a:gd name="connsiteX6" fmla="*/ 0 w 236208"/>
                <a:gd name="connsiteY6" fmla="*/ 486562 h 486562"/>
                <a:gd name="connsiteX7" fmla="*/ 0 w 236208"/>
                <a:gd name="connsiteY7" fmla="*/ 118104 h 486562"/>
                <a:gd name="connsiteX0" fmla="*/ 118104 w 236208"/>
                <a:gd name="connsiteY0" fmla="*/ 0 h 486562"/>
                <a:gd name="connsiteX1" fmla="*/ 236208 w 236208"/>
                <a:gd name="connsiteY1" fmla="*/ 118104 h 486562"/>
                <a:gd name="connsiteX2" fmla="*/ 236207 w 236208"/>
                <a:gd name="connsiteY2" fmla="*/ 486562 h 486562"/>
                <a:gd name="connsiteX3" fmla="*/ 236207 w 236208"/>
                <a:gd name="connsiteY3" fmla="*/ 486562 h 486562"/>
                <a:gd name="connsiteX4" fmla="*/ 0 w 236208"/>
                <a:gd name="connsiteY4" fmla="*/ 486562 h 486562"/>
                <a:gd name="connsiteX5" fmla="*/ 0 w 236208"/>
                <a:gd name="connsiteY5" fmla="*/ 486562 h 486562"/>
                <a:gd name="connsiteX6" fmla="*/ 0 w 236208"/>
                <a:gd name="connsiteY6" fmla="*/ 118104 h 486562"/>
                <a:gd name="connsiteX0" fmla="*/ 236208 w 236208"/>
                <a:gd name="connsiteY0" fmla="*/ 0 h 368458"/>
                <a:gd name="connsiteX1" fmla="*/ 236207 w 236208"/>
                <a:gd name="connsiteY1" fmla="*/ 368458 h 368458"/>
                <a:gd name="connsiteX2" fmla="*/ 236207 w 236208"/>
                <a:gd name="connsiteY2" fmla="*/ 368458 h 368458"/>
                <a:gd name="connsiteX3" fmla="*/ 0 w 236208"/>
                <a:gd name="connsiteY3" fmla="*/ 368458 h 368458"/>
                <a:gd name="connsiteX4" fmla="*/ 0 w 236208"/>
                <a:gd name="connsiteY4" fmla="*/ 368458 h 368458"/>
                <a:gd name="connsiteX5" fmla="*/ 0 w 236208"/>
                <a:gd name="connsiteY5" fmla="*/ 0 h 36845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236208" h="368458">
                  <a:moveTo>
                    <a:pt x="236208" y="0"/>
                  </a:moveTo>
                  <a:cubicBezTo>
                    <a:pt x="236208" y="122819"/>
                    <a:pt x="236207" y="245639"/>
                    <a:pt x="236207" y="368458"/>
                  </a:cubicBezTo>
                  <a:lnTo>
                    <a:pt x="236207" y="368458"/>
                  </a:lnTo>
                  <a:lnTo>
                    <a:pt x="0" y="368458"/>
                  </a:lnTo>
                  <a:lnTo>
                    <a:pt x="0" y="368458"/>
                  </a:lnTo>
                  <a:lnTo>
                    <a:pt x="0" y="0"/>
                  </a:lnTo>
                </a:path>
              </a:pathLst>
            </a:custGeom>
            <a:solidFill>
              <a:srgbClr val="00B0F0"/>
            </a:solidFill>
            <a:ln w="1905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4572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</p:grpSp>
      <p:grpSp>
        <p:nvGrpSpPr>
          <p:cNvPr id="722" name="グループ化 721">
            <a:extLst>
              <a:ext uri="{FF2B5EF4-FFF2-40B4-BE49-F238E27FC236}">
                <a16:creationId xmlns:a16="http://schemas.microsoft.com/office/drawing/2014/main" id="{AA37CA32-34D3-4039-93D0-C668464C6C17}"/>
              </a:ext>
            </a:extLst>
          </p:cNvPr>
          <p:cNvGrpSpPr/>
          <p:nvPr/>
        </p:nvGrpSpPr>
        <p:grpSpPr>
          <a:xfrm flipH="1">
            <a:off x="4124666" y="7344357"/>
            <a:ext cx="2352210" cy="2518194"/>
            <a:chOff x="3460494" y="3173714"/>
            <a:chExt cx="3445981" cy="3689148"/>
          </a:xfrm>
        </p:grpSpPr>
        <p:sp>
          <p:nvSpPr>
            <p:cNvPr id="723" name="四角形: 上の 2 つの角を丸める 36">
              <a:extLst>
                <a:ext uri="{FF2B5EF4-FFF2-40B4-BE49-F238E27FC236}">
                  <a16:creationId xmlns:a16="http://schemas.microsoft.com/office/drawing/2014/main" id="{2351AAED-83D0-4522-98B9-FA8AD47CEF65}"/>
                </a:ext>
              </a:extLst>
            </p:cNvPr>
            <p:cNvSpPr/>
            <p:nvPr/>
          </p:nvSpPr>
          <p:spPr>
            <a:xfrm rot="3540176">
              <a:off x="4811786" y="4359128"/>
              <a:ext cx="305243" cy="691747"/>
            </a:xfrm>
            <a:custGeom>
              <a:avLst/>
              <a:gdLst>
                <a:gd name="connsiteX0" fmla="*/ 118104 w 236207"/>
                <a:gd name="connsiteY0" fmla="*/ 0 h 486562"/>
                <a:gd name="connsiteX1" fmla="*/ 118104 w 236207"/>
                <a:gd name="connsiteY1" fmla="*/ 0 h 486562"/>
                <a:gd name="connsiteX2" fmla="*/ 236208 w 236207"/>
                <a:gd name="connsiteY2" fmla="*/ 118104 h 486562"/>
                <a:gd name="connsiteX3" fmla="*/ 236207 w 236207"/>
                <a:gd name="connsiteY3" fmla="*/ 486562 h 486562"/>
                <a:gd name="connsiteX4" fmla="*/ 236207 w 236207"/>
                <a:gd name="connsiteY4" fmla="*/ 486562 h 486562"/>
                <a:gd name="connsiteX5" fmla="*/ 0 w 236207"/>
                <a:gd name="connsiteY5" fmla="*/ 486562 h 486562"/>
                <a:gd name="connsiteX6" fmla="*/ 0 w 236207"/>
                <a:gd name="connsiteY6" fmla="*/ 486562 h 486562"/>
                <a:gd name="connsiteX7" fmla="*/ 0 w 236207"/>
                <a:gd name="connsiteY7" fmla="*/ 118104 h 486562"/>
                <a:gd name="connsiteX8" fmla="*/ 118104 w 236207"/>
                <a:gd name="connsiteY8" fmla="*/ 0 h 486562"/>
                <a:gd name="connsiteX0" fmla="*/ 118104 w 236208"/>
                <a:gd name="connsiteY0" fmla="*/ 0 h 486562"/>
                <a:gd name="connsiteX1" fmla="*/ 118104 w 236208"/>
                <a:gd name="connsiteY1" fmla="*/ 0 h 486562"/>
                <a:gd name="connsiteX2" fmla="*/ 236208 w 236208"/>
                <a:gd name="connsiteY2" fmla="*/ 118104 h 486562"/>
                <a:gd name="connsiteX3" fmla="*/ 236207 w 236208"/>
                <a:gd name="connsiteY3" fmla="*/ 486562 h 486562"/>
                <a:gd name="connsiteX4" fmla="*/ 236207 w 236208"/>
                <a:gd name="connsiteY4" fmla="*/ 486562 h 486562"/>
                <a:gd name="connsiteX5" fmla="*/ 0 w 236208"/>
                <a:gd name="connsiteY5" fmla="*/ 486562 h 486562"/>
                <a:gd name="connsiteX6" fmla="*/ 0 w 236208"/>
                <a:gd name="connsiteY6" fmla="*/ 486562 h 486562"/>
                <a:gd name="connsiteX7" fmla="*/ 0 w 236208"/>
                <a:gd name="connsiteY7" fmla="*/ 118104 h 486562"/>
                <a:gd name="connsiteX8" fmla="*/ 209544 w 236208"/>
                <a:gd name="connsiteY8" fmla="*/ 91440 h 486562"/>
                <a:gd name="connsiteX0" fmla="*/ 118104 w 236208"/>
                <a:gd name="connsiteY0" fmla="*/ 0 h 486562"/>
                <a:gd name="connsiteX1" fmla="*/ 118104 w 236208"/>
                <a:gd name="connsiteY1" fmla="*/ 0 h 486562"/>
                <a:gd name="connsiteX2" fmla="*/ 236208 w 236208"/>
                <a:gd name="connsiteY2" fmla="*/ 118104 h 486562"/>
                <a:gd name="connsiteX3" fmla="*/ 236207 w 236208"/>
                <a:gd name="connsiteY3" fmla="*/ 486562 h 486562"/>
                <a:gd name="connsiteX4" fmla="*/ 236207 w 236208"/>
                <a:gd name="connsiteY4" fmla="*/ 486562 h 486562"/>
                <a:gd name="connsiteX5" fmla="*/ 0 w 236208"/>
                <a:gd name="connsiteY5" fmla="*/ 486562 h 486562"/>
                <a:gd name="connsiteX6" fmla="*/ 0 w 236208"/>
                <a:gd name="connsiteY6" fmla="*/ 486562 h 486562"/>
                <a:gd name="connsiteX7" fmla="*/ 0 w 236208"/>
                <a:gd name="connsiteY7" fmla="*/ 118104 h 486562"/>
                <a:gd name="connsiteX0" fmla="*/ 118104 w 236208"/>
                <a:gd name="connsiteY0" fmla="*/ 0 h 486562"/>
                <a:gd name="connsiteX1" fmla="*/ 236208 w 236208"/>
                <a:gd name="connsiteY1" fmla="*/ 118104 h 486562"/>
                <a:gd name="connsiteX2" fmla="*/ 236207 w 236208"/>
                <a:gd name="connsiteY2" fmla="*/ 486562 h 486562"/>
                <a:gd name="connsiteX3" fmla="*/ 236207 w 236208"/>
                <a:gd name="connsiteY3" fmla="*/ 486562 h 486562"/>
                <a:gd name="connsiteX4" fmla="*/ 0 w 236208"/>
                <a:gd name="connsiteY4" fmla="*/ 486562 h 486562"/>
                <a:gd name="connsiteX5" fmla="*/ 0 w 236208"/>
                <a:gd name="connsiteY5" fmla="*/ 486562 h 486562"/>
                <a:gd name="connsiteX6" fmla="*/ 0 w 236208"/>
                <a:gd name="connsiteY6" fmla="*/ 118104 h 486562"/>
                <a:gd name="connsiteX0" fmla="*/ 236208 w 236208"/>
                <a:gd name="connsiteY0" fmla="*/ 0 h 368458"/>
                <a:gd name="connsiteX1" fmla="*/ 236207 w 236208"/>
                <a:gd name="connsiteY1" fmla="*/ 368458 h 368458"/>
                <a:gd name="connsiteX2" fmla="*/ 236207 w 236208"/>
                <a:gd name="connsiteY2" fmla="*/ 368458 h 368458"/>
                <a:gd name="connsiteX3" fmla="*/ 0 w 236208"/>
                <a:gd name="connsiteY3" fmla="*/ 368458 h 368458"/>
                <a:gd name="connsiteX4" fmla="*/ 0 w 236208"/>
                <a:gd name="connsiteY4" fmla="*/ 368458 h 368458"/>
                <a:gd name="connsiteX5" fmla="*/ 0 w 236208"/>
                <a:gd name="connsiteY5" fmla="*/ 0 h 368458"/>
                <a:gd name="connsiteX0" fmla="*/ 283354 w 283354"/>
                <a:gd name="connsiteY0" fmla="*/ 0 h 658070"/>
                <a:gd name="connsiteX1" fmla="*/ 283353 w 283354"/>
                <a:gd name="connsiteY1" fmla="*/ 368458 h 658070"/>
                <a:gd name="connsiteX2" fmla="*/ 283353 w 283354"/>
                <a:gd name="connsiteY2" fmla="*/ 368458 h 658070"/>
                <a:gd name="connsiteX3" fmla="*/ 47146 w 283354"/>
                <a:gd name="connsiteY3" fmla="*/ 368458 h 658070"/>
                <a:gd name="connsiteX4" fmla="*/ 0 w 283354"/>
                <a:gd name="connsiteY4" fmla="*/ 658070 h 658070"/>
                <a:gd name="connsiteX5" fmla="*/ 47146 w 283354"/>
                <a:gd name="connsiteY5" fmla="*/ 0 h 658070"/>
                <a:gd name="connsiteX0" fmla="*/ 283354 w 283354"/>
                <a:gd name="connsiteY0" fmla="*/ 0 h 710269"/>
                <a:gd name="connsiteX1" fmla="*/ 283353 w 283354"/>
                <a:gd name="connsiteY1" fmla="*/ 368458 h 710269"/>
                <a:gd name="connsiteX2" fmla="*/ 283353 w 283354"/>
                <a:gd name="connsiteY2" fmla="*/ 368458 h 710269"/>
                <a:gd name="connsiteX3" fmla="*/ 166696 w 283354"/>
                <a:gd name="connsiteY3" fmla="*/ 710269 h 710269"/>
                <a:gd name="connsiteX4" fmla="*/ 0 w 283354"/>
                <a:gd name="connsiteY4" fmla="*/ 658070 h 710269"/>
                <a:gd name="connsiteX5" fmla="*/ 47146 w 283354"/>
                <a:gd name="connsiteY5" fmla="*/ 0 h 710269"/>
                <a:gd name="connsiteX0" fmla="*/ 287759 w 287759"/>
                <a:gd name="connsiteY0" fmla="*/ 0 h 710269"/>
                <a:gd name="connsiteX1" fmla="*/ 287758 w 287759"/>
                <a:gd name="connsiteY1" fmla="*/ 368458 h 710269"/>
                <a:gd name="connsiteX2" fmla="*/ 287758 w 287759"/>
                <a:gd name="connsiteY2" fmla="*/ 368458 h 710269"/>
                <a:gd name="connsiteX3" fmla="*/ 171101 w 287759"/>
                <a:gd name="connsiteY3" fmla="*/ 710269 h 710269"/>
                <a:gd name="connsiteX4" fmla="*/ 4405 w 287759"/>
                <a:gd name="connsiteY4" fmla="*/ 658070 h 710269"/>
                <a:gd name="connsiteX5" fmla="*/ 76572 w 287759"/>
                <a:gd name="connsiteY5" fmla="*/ 364399 h 710269"/>
                <a:gd name="connsiteX6" fmla="*/ 51551 w 287759"/>
                <a:gd name="connsiteY6" fmla="*/ 0 h 710269"/>
                <a:gd name="connsiteX0" fmla="*/ 283354 w 283354"/>
                <a:gd name="connsiteY0" fmla="*/ 0 h 710269"/>
                <a:gd name="connsiteX1" fmla="*/ 283353 w 283354"/>
                <a:gd name="connsiteY1" fmla="*/ 368458 h 710269"/>
                <a:gd name="connsiteX2" fmla="*/ 283353 w 283354"/>
                <a:gd name="connsiteY2" fmla="*/ 368458 h 710269"/>
                <a:gd name="connsiteX3" fmla="*/ 166696 w 283354"/>
                <a:gd name="connsiteY3" fmla="*/ 710269 h 710269"/>
                <a:gd name="connsiteX4" fmla="*/ 0 w 283354"/>
                <a:gd name="connsiteY4" fmla="*/ 658070 h 710269"/>
                <a:gd name="connsiteX5" fmla="*/ 72167 w 283354"/>
                <a:gd name="connsiteY5" fmla="*/ 364399 h 710269"/>
                <a:gd name="connsiteX6" fmla="*/ 47146 w 283354"/>
                <a:gd name="connsiteY6" fmla="*/ 0 h 710269"/>
                <a:gd name="connsiteX0" fmla="*/ 274934 w 274934"/>
                <a:gd name="connsiteY0" fmla="*/ 0 h 710269"/>
                <a:gd name="connsiteX1" fmla="*/ 274933 w 274934"/>
                <a:gd name="connsiteY1" fmla="*/ 368458 h 710269"/>
                <a:gd name="connsiteX2" fmla="*/ 274933 w 274934"/>
                <a:gd name="connsiteY2" fmla="*/ 368458 h 710269"/>
                <a:gd name="connsiteX3" fmla="*/ 158276 w 274934"/>
                <a:gd name="connsiteY3" fmla="*/ 710269 h 710269"/>
                <a:gd name="connsiteX4" fmla="*/ 0 w 274934"/>
                <a:gd name="connsiteY4" fmla="*/ 659753 h 710269"/>
                <a:gd name="connsiteX5" fmla="*/ 63747 w 274934"/>
                <a:gd name="connsiteY5" fmla="*/ 364399 h 710269"/>
                <a:gd name="connsiteX6" fmla="*/ 38726 w 274934"/>
                <a:gd name="connsiteY6" fmla="*/ 0 h 710269"/>
                <a:gd name="connsiteX0" fmla="*/ 313660 w 313660"/>
                <a:gd name="connsiteY0" fmla="*/ 0 h 710269"/>
                <a:gd name="connsiteX1" fmla="*/ 313659 w 313660"/>
                <a:gd name="connsiteY1" fmla="*/ 368458 h 710269"/>
                <a:gd name="connsiteX2" fmla="*/ 313659 w 313660"/>
                <a:gd name="connsiteY2" fmla="*/ 368458 h 710269"/>
                <a:gd name="connsiteX3" fmla="*/ 197002 w 313660"/>
                <a:gd name="connsiteY3" fmla="*/ 710269 h 710269"/>
                <a:gd name="connsiteX4" fmla="*/ 0 w 313660"/>
                <a:gd name="connsiteY4" fmla="*/ 627761 h 710269"/>
                <a:gd name="connsiteX5" fmla="*/ 102473 w 313660"/>
                <a:gd name="connsiteY5" fmla="*/ 364399 h 710269"/>
                <a:gd name="connsiteX6" fmla="*/ 77452 w 313660"/>
                <a:gd name="connsiteY6" fmla="*/ 0 h 710269"/>
                <a:gd name="connsiteX0" fmla="*/ 313660 w 313660"/>
                <a:gd name="connsiteY0" fmla="*/ 0 h 711952"/>
                <a:gd name="connsiteX1" fmla="*/ 313659 w 313660"/>
                <a:gd name="connsiteY1" fmla="*/ 368458 h 711952"/>
                <a:gd name="connsiteX2" fmla="*/ 313659 w 313660"/>
                <a:gd name="connsiteY2" fmla="*/ 368458 h 711952"/>
                <a:gd name="connsiteX3" fmla="*/ 131333 w 313660"/>
                <a:gd name="connsiteY3" fmla="*/ 711952 h 711952"/>
                <a:gd name="connsiteX4" fmla="*/ 0 w 313660"/>
                <a:gd name="connsiteY4" fmla="*/ 627761 h 711952"/>
                <a:gd name="connsiteX5" fmla="*/ 102473 w 313660"/>
                <a:gd name="connsiteY5" fmla="*/ 364399 h 711952"/>
                <a:gd name="connsiteX6" fmla="*/ 77452 w 313660"/>
                <a:gd name="connsiteY6" fmla="*/ 0 h 711952"/>
                <a:gd name="connsiteX0" fmla="*/ 305243 w 305243"/>
                <a:gd name="connsiteY0" fmla="*/ 0 h 711952"/>
                <a:gd name="connsiteX1" fmla="*/ 305242 w 305243"/>
                <a:gd name="connsiteY1" fmla="*/ 368458 h 711952"/>
                <a:gd name="connsiteX2" fmla="*/ 305242 w 305243"/>
                <a:gd name="connsiteY2" fmla="*/ 368458 h 711952"/>
                <a:gd name="connsiteX3" fmla="*/ 122916 w 305243"/>
                <a:gd name="connsiteY3" fmla="*/ 711952 h 711952"/>
                <a:gd name="connsiteX4" fmla="*/ 0 w 305243"/>
                <a:gd name="connsiteY4" fmla="*/ 612607 h 711952"/>
                <a:gd name="connsiteX5" fmla="*/ 94056 w 305243"/>
                <a:gd name="connsiteY5" fmla="*/ 364399 h 711952"/>
                <a:gd name="connsiteX6" fmla="*/ 69035 w 305243"/>
                <a:gd name="connsiteY6" fmla="*/ 0 h 711952"/>
                <a:gd name="connsiteX0" fmla="*/ 305243 w 305243"/>
                <a:gd name="connsiteY0" fmla="*/ 0 h 711952"/>
                <a:gd name="connsiteX1" fmla="*/ 305242 w 305243"/>
                <a:gd name="connsiteY1" fmla="*/ 368458 h 711952"/>
                <a:gd name="connsiteX2" fmla="*/ 305242 w 305243"/>
                <a:gd name="connsiteY2" fmla="*/ 368458 h 711952"/>
                <a:gd name="connsiteX3" fmla="*/ 122916 w 305243"/>
                <a:gd name="connsiteY3" fmla="*/ 711952 h 711952"/>
                <a:gd name="connsiteX4" fmla="*/ 0 w 305243"/>
                <a:gd name="connsiteY4" fmla="*/ 612607 h 711952"/>
                <a:gd name="connsiteX5" fmla="*/ 126048 w 305243"/>
                <a:gd name="connsiteY5" fmla="*/ 352612 h 711952"/>
                <a:gd name="connsiteX6" fmla="*/ 69035 w 305243"/>
                <a:gd name="connsiteY6" fmla="*/ 0 h 711952"/>
                <a:gd name="connsiteX0" fmla="*/ 305243 w 305243"/>
                <a:gd name="connsiteY0" fmla="*/ 0 h 691747"/>
                <a:gd name="connsiteX1" fmla="*/ 305242 w 305243"/>
                <a:gd name="connsiteY1" fmla="*/ 368458 h 691747"/>
                <a:gd name="connsiteX2" fmla="*/ 305242 w 305243"/>
                <a:gd name="connsiteY2" fmla="*/ 368458 h 691747"/>
                <a:gd name="connsiteX3" fmla="*/ 129651 w 305243"/>
                <a:gd name="connsiteY3" fmla="*/ 691747 h 691747"/>
                <a:gd name="connsiteX4" fmla="*/ 0 w 305243"/>
                <a:gd name="connsiteY4" fmla="*/ 612607 h 691747"/>
                <a:gd name="connsiteX5" fmla="*/ 126048 w 305243"/>
                <a:gd name="connsiteY5" fmla="*/ 352612 h 691747"/>
                <a:gd name="connsiteX6" fmla="*/ 69035 w 305243"/>
                <a:gd name="connsiteY6" fmla="*/ 0 h 69174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305243" h="691747">
                  <a:moveTo>
                    <a:pt x="305243" y="0"/>
                  </a:moveTo>
                  <a:cubicBezTo>
                    <a:pt x="305243" y="122819"/>
                    <a:pt x="305242" y="245639"/>
                    <a:pt x="305242" y="368458"/>
                  </a:cubicBezTo>
                  <a:lnTo>
                    <a:pt x="305242" y="368458"/>
                  </a:lnTo>
                  <a:lnTo>
                    <a:pt x="129651" y="691747"/>
                  </a:lnTo>
                  <a:lnTo>
                    <a:pt x="0" y="612607"/>
                  </a:lnTo>
                  <a:lnTo>
                    <a:pt x="126048" y="352612"/>
                  </a:lnTo>
                  <a:cubicBezTo>
                    <a:pt x="133906" y="242934"/>
                    <a:pt x="63944" y="59330"/>
                    <a:pt x="69035" y="0"/>
                  </a:cubicBezTo>
                </a:path>
              </a:pathLst>
            </a:custGeom>
            <a:solidFill>
              <a:srgbClr val="FFC000">
                <a:lumMod val="50000"/>
              </a:srgbClr>
            </a:solidFill>
            <a:ln w="1905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wrap="square" rtlCol="0" anchor="ctr">
              <a:noAutofit/>
            </a:bodyPr>
            <a:lstStyle/>
            <a:p>
              <a:pPr marL="0" marR="0" lvl="0" indent="0" algn="ctr" defTabSz="4572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grpSp>
          <p:nvGrpSpPr>
            <p:cNvPr id="724" name="グループ化 723">
              <a:extLst>
                <a:ext uri="{FF2B5EF4-FFF2-40B4-BE49-F238E27FC236}">
                  <a16:creationId xmlns:a16="http://schemas.microsoft.com/office/drawing/2014/main" id="{D7667316-C1CC-4C7B-95D1-17BE3F5A8843}"/>
                </a:ext>
              </a:extLst>
            </p:cNvPr>
            <p:cNvGrpSpPr/>
            <p:nvPr/>
          </p:nvGrpSpPr>
          <p:grpSpPr>
            <a:xfrm>
              <a:off x="3653523" y="5861886"/>
              <a:ext cx="2569619" cy="811783"/>
              <a:chOff x="72123" y="5861886"/>
              <a:chExt cx="2569619" cy="811783"/>
            </a:xfrm>
          </p:grpSpPr>
          <p:sp>
            <p:nvSpPr>
              <p:cNvPr id="777" name="星: 32 pt 776">
                <a:extLst>
                  <a:ext uri="{FF2B5EF4-FFF2-40B4-BE49-F238E27FC236}">
                    <a16:creationId xmlns:a16="http://schemas.microsoft.com/office/drawing/2014/main" id="{EABA2C19-59A2-4EB3-9271-67BEB8DF5301}"/>
                  </a:ext>
                </a:extLst>
              </p:cNvPr>
              <p:cNvSpPr/>
              <p:nvPr/>
            </p:nvSpPr>
            <p:spPr bwMode="auto">
              <a:xfrm rot="21190986" flipH="1">
                <a:off x="1829959" y="5861886"/>
                <a:ext cx="811783" cy="811783"/>
              </a:xfrm>
              <a:prstGeom prst="star32">
                <a:avLst>
                  <a:gd name="adj" fmla="val 5859"/>
                </a:avLst>
              </a:prstGeom>
              <a:noFill/>
              <a:ln w="19050">
                <a:solidFill>
                  <a:sysClr val="windowText" lastClr="000000">
                    <a:lumMod val="50000"/>
                    <a:lumOff val="50000"/>
                  </a:sysClr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</a:endParaRPr>
              </a:p>
            </p:txBody>
          </p:sp>
          <p:sp>
            <p:nvSpPr>
              <p:cNvPr id="778" name="星: 32 pt 777">
                <a:extLst>
                  <a:ext uri="{FF2B5EF4-FFF2-40B4-BE49-F238E27FC236}">
                    <a16:creationId xmlns:a16="http://schemas.microsoft.com/office/drawing/2014/main" id="{1D504C04-FEB5-4A37-8128-A50A0A030F43}"/>
                  </a:ext>
                </a:extLst>
              </p:cNvPr>
              <p:cNvSpPr/>
              <p:nvPr/>
            </p:nvSpPr>
            <p:spPr bwMode="auto">
              <a:xfrm rot="21190986" flipH="1">
                <a:off x="72123" y="5861886"/>
                <a:ext cx="811783" cy="811783"/>
              </a:xfrm>
              <a:prstGeom prst="star32">
                <a:avLst>
                  <a:gd name="adj" fmla="val 5859"/>
                </a:avLst>
              </a:prstGeom>
              <a:noFill/>
              <a:ln w="19050">
                <a:solidFill>
                  <a:sysClr val="windowText" lastClr="000000">
                    <a:lumMod val="50000"/>
                    <a:lumOff val="50000"/>
                  </a:sysClr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</a:endParaRPr>
              </a:p>
            </p:txBody>
          </p:sp>
        </p:grpSp>
        <p:grpSp>
          <p:nvGrpSpPr>
            <p:cNvPr id="725" name="グループ化 724">
              <a:extLst>
                <a:ext uri="{FF2B5EF4-FFF2-40B4-BE49-F238E27FC236}">
                  <a16:creationId xmlns:a16="http://schemas.microsoft.com/office/drawing/2014/main" id="{C9324396-F8D8-4BC4-89DB-50133E07CCC5}"/>
                </a:ext>
              </a:extLst>
            </p:cNvPr>
            <p:cNvGrpSpPr/>
            <p:nvPr/>
          </p:nvGrpSpPr>
          <p:grpSpPr>
            <a:xfrm rot="900000">
              <a:off x="5063902" y="5122094"/>
              <a:ext cx="456516" cy="1056824"/>
              <a:chOff x="1367356" y="1701703"/>
              <a:chExt cx="456516" cy="1056824"/>
            </a:xfrm>
          </p:grpSpPr>
          <p:sp>
            <p:nvSpPr>
              <p:cNvPr id="774" name="台形 773">
                <a:extLst>
                  <a:ext uri="{FF2B5EF4-FFF2-40B4-BE49-F238E27FC236}">
                    <a16:creationId xmlns:a16="http://schemas.microsoft.com/office/drawing/2014/main" id="{314D5E28-00B5-4CE8-8BA5-A01CEF2F7260}"/>
                  </a:ext>
                </a:extLst>
              </p:cNvPr>
              <p:cNvSpPr/>
              <p:nvPr/>
            </p:nvSpPr>
            <p:spPr>
              <a:xfrm rot="10800000">
                <a:off x="1518814" y="2086298"/>
                <a:ext cx="199873" cy="536012"/>
              </a:xfrm>
              <a:prstGeom prst="trapezoid">
                <a:avLst>
                  <a:gd name="adj" fmla="val 18902"/>
                </a:avLst>
              </a:prstGeom>
              <a:solidFill>
                <a:srgbClr val="ED7D31">
                  <a:lumMod val="40000"/>
                  <a:lumOff val="60000"/>
                </a:srgbClr>
              </a:soli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775" name="フリーフォーム: 図形 774">
                <a:extLst>
                  <a:ext uri="{FF2B5EF4-FFF2-40B4-BE49-F238E27FC236}">
                    <a16:creationId xmlns:a16="http://schemas.microsoft.com/office/drawing/2014/main" id="{0173E466-40D4-4434-BD20-EA025E4936D1}"/>
                  </a:ext>
                </a:extLst>
              </p:cNvPr>
              <p:cNvSpPr/>
              <p:nvPr/>
            </p:nvSpPr>
            <p:spPr>
              <a:xfrm>
                <a:off x="1367356" y="2586238"/>
                <a:ext cx="343610" cy="172289"/>
              </a:xfrm>
              <a:custGeom>
                <a:avLst/>
                <a:gdLst>
                  <a:gd name="connsiteX0" fmla="*/ 92869 w 415554"/>
                  <a:gd name="connsiteY0" fmla="*/ 0 h 185737"/>
                  <a:gd name="connsiteX1" fmla="*/ 203774 w 415554"/>
                  <a:gd name="connsiteY1" fmla="*/ 0 h 185737"/>
                  <a:gd name="connsiteX2" fmla="*/ 220940 w 415554"/>
                  <a:gd name="connsiteY2" fmla="*/ 0 h 185737"/>
                  <a:gd name="connsiteX3" fmla="*/ 233621 w 415554"/>
                  <a:gd name="connsiteY3" fmla="*/ 10297 h 185737"/>
                  <a:gd name="connsiteX4" fmla="*/ 308980 w 415554"/>
                  <a:gd name="connsiteY4" fmla="*/ 27384 h 185737"/>
                  <a:gd name="connsiteX5" fmla="*/ 384339 w 415554"/>
                  <a:gd name="connsiteY5" fmla="*/ 10297 h 185737"/>
                  <a:gd name="connsiteX6" fmla="*/ 386521 w 415554"/>
                  <a:gd name="connsiteY6" fmla="*/ 8525 h 185737"/>
                  <a:gd name="connsiteX7" fmla="*/ 398771 w 415554"/>
                  <a:gd name="connsiteY7" fmla="*/ 16784 h 185737"/>
                  <a:gd name="connsiteX8" fmla="*/ 415554 w 415554"/>
                  <a:gd name="connsiteY8" fmla="*/ 57302 h 185737"/>
                  <a:gd name="connsiteX9" fmla="*/ 415554 w 415554"/>
                  <a:gd name="connsiteY9" fmla="*/ 162026 h 185737"/>
                  <a:gd name="connsiteX10" fmla="*/ 391843 w 415554"/>
                  <a:gd name="connsiteY10" fmla="*/ 185737 h 185737"/>
                  <a:gd name="connsiteX11" fmla="*/ 345384 w 415554"/>
                  <a:gd name="connsiteY11" fmla="*/ 185737 h 185737"/>
                  <a:gd name="connsiteX12" fmla="*/ 170183 w 415554"/>
                  <a:gd name="connsiteY12" fmla="*/ 185737 h 185737"/>
                  <a:gd name="connsiteX13" fmla="*/ 40379 w 415554"/>
                  <a:gd name="connsiteY13" fmla="*/ 185737 h 185737"/>
                  <a:gd name="connsiteX14" fmla="*/ 0 w 415554"/>
                  <a:gd name="connsiteY14" fmla="*/ 145358 h 185737"/>
                  <a:gd name="connsiteX15" fmla="*/ 0 w 415554"/>
                  <a:gd name="connsiteY15" fmla="*/ 92869 h 185737"/>
                  <a:gd name="connsiteX16" fmla="*/ 92869 w 415554"/>
                  <a:gd name="connsiteY16" fmla="*/ 0 h 185737"/>
                  <a:gd name="connsiteX0" fmla="*/ 92869 w 415554"/>
                  <a:gd name="connsiteY0" fmla="*/ 796 h 186533"/>
                  <a:gd name="connsiteX1" fmla="*/ 93896 w 415554"/>
                  <a:gd name="connsiteY1" fmla="*/ 0 h 186533"/>
                  <a:gd name="connsiteX2" fmla="*/ 203774 w 415554"/>
                  <a:gd name="connsiteY2" fmla="*/ 796 h 186533"/>
                  <a:gd name="connsiteX3" fmla="*/ 220940 w 415554"/>
                  <a:gd name="connsiteY3" fmla="*/ 796 h 186533"/>
                  <a:gd name="connsiteX4" fmla="*/ 233621 w 415554"/>
                  <a:gd name="connsiteY4" fmla="*/ 11093 h 186533"/>
                  <a:gd name="connsiteX5" fmla="*/ 308980 w 415554"/>
                  <a:gd name="connsiteY5" fmla="*/ 28180 h 186533"/>
                  <a:gd name="connsiteX6" fmla="*/ 384339 w 415554"/>
                  <a:gd name="connsiteY6" fmla="*/ 11093 h 186533"/>
                  <a:gd name="connsiteX7" fmla="*/ 386521 w 415554"/>
                  <a:gd name="connsiteY7" fmla="*/ 9321 h 186533"/>
                  <a:gd name="connsiteX8" fmla="*/ 398771 w 415554"/>
                  <a:gd name="connsiteY8" fmla="*/ 17580 h 186533"/>
                  <a:gd name="connsiteX9" fmla="*/ 415554 w 415554"/>
                  <a:gd name="connsiteY9" fmla="*/ 58098 h 186533"/>
                  <a:gd name="connsiteX10" fmla="*/ 415554 w 415554"/>
                  <a:gd name="connsiteY10" fmla="*/ 162822 h 186533"/>
                  <a:gd name="connsiteX11" fmla="*/ 391843 w 415554"/>
                  <a:gd name="connsiteY11" fmla="*/ 186533 h 186533"/>
                  <a:gd name="connsiteX12" fmla="*/ 345384 w 415554"/>
                  <a:gd name="connsiteY12" fmla="*/ 186533 h 186533"/>
                  <a:gd name="connsiteX13" fmla="*/ 170183 w 415554"/>
                  <a:gd name="connsiteY13" fmla="*/ 186533 h 186533"/>
                  <a:gd name="connsiteX14" fmla="*/ 40379 w 415554"/>
                  <a:gd name="connsiteY14" fmla="*/ 186533 h 186533"/>
                  <a:gd name="connsiteX15" fmla="*/ 0 w 415554"/>
                  <a:gd name="connsiteY15" fmla="*/ 146154 h 186533"/>
                  <a:gd name="connsiteX16" fmla="*/ 0 w 415554"/>
                  <a:gd name="connsiteY16" fmla="*/ 93665 h 186533"/>
                  <a:gd name="connsiteX17" fmla="*/ 92869 w 415554"/>
                  <a:gd name="connsiteY17" fmla="*/ 796 h 186533"/>
                  <a:gd name="connsiteX0" fmla="*/ 0 w 415554"/>
                  <a:gd name="connsiteY0" fmla="*/ 93665 h 186533"/>
                  <a:gd name="connsiteX1" fmla="*/ 93896 w 415554"/>
                  <a:gd name="connsiteY1" fmla="*/ 0 h 186533"/>
                  <a:gd name="connsiteX2" fmla="*/ 203774 w 415554"/>
                  <a:gd name="connsiteY2" fmla="*/ 796 h 186533"/>
                  <a:gd name="connsiteX3" fmla="*/ 220940 w 415554"/>
                  <a:gd name="connsiteY3" fmla="*/ 796 h 186533"/>
                  <a:gd name="connsiteX4" fmla="*/ 233621 w 415554"/>
                  <a:gd name="connsiteY4" fmla="*/ 11093 h 186533"/>
                  <a:gd name="connsiteX5" fmla="*/ 308980 w 415554"/>
                  <a:gd name="connsiteY5" fmla="*/ 28180 h 186533"/>
                  <a:gd name="connsiteX6" fmla="*/ 384339 w 415554"/>
                  <a:gd name="connsiteY6" fmla="*/ 11093 h 186533"/>
                  <a:gd name="connsiteX7" fmla="*/ 386521 w 415554"/>
                  <a:gd name="connsiteY7" fmla="*/ 9321 h 186533"/>
                  <a:gd name="connsiteX8" fmla="*/ 398771 w 415554"/>
                  <a:gd name="connsiteY8" fmla="*/ 17580 h 186533"/>
                  <a:gd name="connsiteX9" fmla="*/ 415554 w 415554"/>
                  <a:gd name="connsiteY9" fmla="*/ 58098 h 186533"/>
                  <a:gd name="connsiteX10" fmla="*/ 415554 w 415554"/>
                  <a:gd name="connsiteY10" fmla="*/ 162822 h 186533"/>
                  <a:gd name="connsiteX11" fmla="*/ 391843 w 415554"/>
                  <a:gd name="connsiteY11" fmla="*/ 186533 h 186533"/>
                  <a:gd name="connsiteX12" fmla="*/ 345384 w 415554"/>
                  <a:gd name="connsiteY12" fmla="*/ 186533 h 186533"/>
                  <a:gd name="connsiteX13" fmla="*/ 170183 w 415554"/>
                  <a:gd name="connsiteY13" fmla="*/ 186533 h 186533"/>
                  <a:gd name="connsiteX14" fmla="*/ 40379 w 415554"/>
                  <a:gd name="connsiteY14" fmla="*/ 186533 h 186533"/>
                  <a:gd name="connsiteX15" fmla="*/ 0 w 415554"/>
                  <a:gd name="connsiteY15" fmla="*/ 146154 h 186533"/>
                  <a:gd name="connsiteX16" fmla="*/ 0 w 415554"/>
                  <a:gd name="connsiteY16" fmla="*/ 93665 h 186533"/>
                  <a:gd name="connsiteX0" fmla="*/ 0 w 415554"/>
                  <a:gd name="connsiteY0" fmla="*/ 92869 h 185737"/>
                  <a:gd name="connsiteX1" fmla="*/ 203774 w 415554"/>
                  <a:gd name="connsiteY1" fmla="*/ 0 h 185737"/>
                  <a:gd name="connsiteX2" fmla="*/ 220940 w 415554"/>
                  <a:gd name="connsiteY2" fmla="*/ 0 h 185737"/>
                  <a:gd name="connsiteX3" fmla="*/ 233621 w 415554"/>
                  <a:gd name="connsiteY3" fmla="*/ 10297 h 185737"/>
                  <a:gd name="connsiteX4" fmla="*/ 308980 w 415554"/>
                  <a:gd name="connsiteY4" fmla="*/ 27384 h 185737"/>
                  <a:gd name="connsiteX5" fmla="*/ 384339 w 415554"/>
                  <a:gd name="connsiteY5" fmla="*/ 10297 h 185737"/>
                  <a:gd name="connsiteX6" fmla="*/ 386521 w 415554"/>
                  <a:gd name="connsiteY6" fmla="*/ 8525 h 185737"/>
                  <a:gd name="connsiteX7" fmla="*/ 398771 w 415554"/>
                  <a:gd name="connsiteY7" fmla="*/ 16784 h 185737"/>
                  <a:gd name="connsiteX8" fmla="*/ 415554 w 415554"/>
                  <a:gd name="connsiteY8" fmla="*/ 57302 h 185737"/>
                  <a:gd name="connsiteX9" fmla="*/ 415554 w 415554"/>
                  <a:gd name="connsiteY9" fmla="*/ 162026 h 185737"/>
                  <a:gd name="connsiteX10" fmla="*/ 391843 w 415554"/>
                  <a:gd name="connsiteY10" fmla="*/ 185737 h 185737"/>
                  <a:gd name="connsiteX11" fmla="*/ 345384 w 415554"/>
                  <a:gd name="connsiteY11" fmla="*/ 185737 h 185737"/>
                  <a:gd name="connsiteX12" fmla="*/ 170183 w 415554"/>
                  <a:gd name="connsiteY12" fmla="*/ 185737 h 185737"/>
                  <a:gd name="connsiteX13" fmla="*/ 40379 w 415554"/>
                  <a:gd name="connsiteY13" fmla="*/ 185737 h 185737"/>
                  <a:gd name="connsiteX14" fmla="*/ 0 w 415554"/>
                  <a:gd name="connsiteY14" fmla="*/ 145358 h 185737"/>
                  <a:gd name="connsiteX15" fmla="*/ 0 w 415554"/>
                  <a:gd name="connsiteY15" fmla="*/ 92869 h 185737"/>
                  <a:gd name="connsiteX0" fmla="*/ 0 w 415554"/>
                  <a:gd name="connsiteY0" fmla="*/ 145358 h 185737"/>
                  <a:gd name="connsiteX1" fmla="*/ 203774 w 415554"/>
                  <a:gd name="connsiteY1" fmla="*/ 0 h 185737"/>
                  <a:gd name="connsiteX2" fmla="*/ 220940 w 415554"/>
                  <a:gd name="connsiteY2" fmla="*/ 0 h 185737"/>
                  <a:gd name="connsiteX3" fmla="*/ 233621 w 415554"/>
                  <a:gd name="connsiteY3" fmla="*/ 10297 h 185737"/>
                  <a:gd name="connsiteX4" fmla="*/ 308980 w 415554"/>
                  <a:gd name="connsiteY4" fmla="*/ 27384 h 185737"/>
                  <a:gd name="connsiteX5" fmla="*/ 384339 w 415554"/>
                  <a:gd name="connsiteY5" fmla="*/ 10297 h 185737"/>
                  <a:gd name="connsiteX6" fmla="*/ 386521 w 415554"/>
                  <a:gd name="connsiteY6" fmla="*/ 8525 h 185737"/>
                  <a:gd name="connsiteX7" fmla="*/ 398771 w 415554"/>
                  <a:gd name="connsiteY7" fmla="*/ 16784 h 185737"/>
                  <a:gd name="connsiteX8" fmla="*/ 415554 w 415554"/>
                  <a:gd name="connsiteY8" fmla="*/ 57302 h 185737"/>
                  <a:gd name="connsiteX9" fmla="*/ 415554 w 415554"/>
                  <a:gd name="connsiteY9" fmla="*/ 162026 h 185737"/>
                  <a:gd name="connsiteX10" fmla="*/ 391843 w 415554"/>
                  <a:gd name="connsiteY10" fmla="*/ 185737 h 185737"/>
                  <a:gd name="connsiteX11" fmla="*/ 345384 w 415554"/>
                  <a:gd name="connsiteY11" fmla="*/ 185737 h 185737"/>
                  <a:gd name="connsiteX12" fmla="*/ 170183 w 415554"/>
                  <a:gd name="connsiteY12" fmla="*/ 185737 h 185737"/>
                  <a:gd name="connsiteX13" fmla="*/ 40379 w 415554"/>
                  <a:gd name="connsiteY13" fmla="*/ 185737 h 185737"/>
                  <a:gd name="connsiteX14" fmla="*/ 0 w 415554"/>
                  <a:gd name="connsiteY14" fmla="*/ 145358 h 18573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</a:cxnLst>
                <a:rect l="l" t="t" r="r" b="b"/>
                <a:pathLst>
                  <a:path w="415554" h="185737">
                    <a:moveTo>
                      <a:pt x="0" y="145358"/>
                    </a:moveTo>
                    <a:lnTo>
                      <a:pt x="203774" y="0"/>
                    </a:lnTo>
                    <a:lnTo>
                      <a:pt x="220940" y="0"/>
                    </a:lnTo>
                    <a:lnTo>
                      <a:pt x="233621" y="10297"/>
                    </a:lnTo>
                    <a:cubicBezTo>
                      <a:pt x="252907" y="20854"/>
                      <a:pt x="279551" y="27384"/>
                      <a:pt x="308980" y="27384"/>
                    </a:cubicBezTo>
                    <a:cubicBezTo>
                      <a:pt x="338410" y="27384"/>
                      <a:pt x="365053" y="20854"/>
                      <a:pt x="384339" y="10297"/>
                    </a:cubicBezTo>
                    <a:lnTo>
                      <a:pt x="386521" y="8525"/>
                    </a:lnTo>
                    <a:lnTo>
                      <a:pt x="398771" y="16784"/>
                    </a:lnTo>
                    <a:cubicBezTo>
                      <a:pt x="409140" y="27153"/>
                      <a:pt x="415554" y="41479"/>
                      <a:pt x="415554" y="57302"/>
                    </a:cubicBezTo>
                    <a:lnTo>
                      <a:pt x="415554" y="162026"/>
                    </a:lnTo>
                    <a:cubicBezTo>
                      <a:pt x="415554" y="175121"/>
                      <a:pt x="404938" y="185737"/>
                      <a:pt x="391843" y="185737"/>
                    </a:cubicBezTo>
                    <a:lnTo>
                      <a:pt x="345384" y="185737"/>
                    </a:lnTo>
                    <a:lnTo>
                      <a:pt x="170183" y="185737"/>
                    </a:lnTo>
                    <a:lnTo>
                      <a:pt x="40379" y="185737"/>
                    </a:lnTo>
                    <a:cubicBezTo>
                      <a:pt x="18078" y="185737"/>
                      <a:pt x="0" y="167659"/>
                      <a:pt x="0" y="145358"/>
                    </a:cubicBezTo>
                    <a:close/>
                  </a:path>
                </a:pathLst>
              </a:custGeom>
              <a:solidFill>
                <a:srgbClr val="ED7D31">
                  <a:lumMod val="75000"/>
                </a:srgbClr>
              </a:soli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776" name="台形 775">
                <a:extLst>
                  <a:ext uri="{FF2B5EF4-FFF2-40B4-BE49-F238E27FC236}">
                    <a16:creationId xmlns:a16="http://schemas.microsoft.com/office/drawing/2014/main" id="{D6EBCF46-1FE8-4A70-BACC-67B9D7DCA3D0}"/>
                  </a:ext>
                </a:extLst>
              </p:cNvPr>
              <p:cNvSpPr/>
              <p:nvPr/>
            </p:nvSpPr>
            <p:spPr>
              <a:xfrm rot="10800000">
                <a:off x="1414503" y="1701703"/>
                <a:ext cx="409370" cy="900447"/>
              </a:xfrm>
              <a:prstGeom prst="trapezoid">
                <a:avLst>
                  <a:gd name="adj" fmla="val 22663"/>
                </a:avLst>
              </a:prstGeom>
              <a:solidFill>
                <a:srgbClr val="4472C4">
                  <a:lumMod val="75000"/>
                </a:srgbClr>
              </a:soli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</p:grpSp>
        <p:grpSp>
          <p:nvGrpSpPr>
            <p:cNvPr id="726" name="グループ化 725">
              <a:extLst>
                <a:ext uri="{FF2B5EF4-FFF2-40B4-BE49-F238E27FC236}">
                  <a16:creationId xmlns:a16="http://schemas.microsoft.com/office/drawing/2014/main" id="{09A1AF48-23B2-42E7-A067-8DE4B5176F6A}"/>
                </a:ext>
              </a:extLst>
            </p:cNvPr>
            <p:cNvGrpSpPr/>
            <p:nvPr/>
          </p:nvGrpSpPr>
          <p:grpSpPr>
            <a:xfrm>
              <a:off x="3460494" y="5044410"/>
              <a:ext cx="2955511" cy="1818452"/>
              <a:chOff x="-120906" y="1221710"/>
              <a:chExt cx="2955511" cy="1818452"/>
            </a:xfrm>
          </p:grpSpPr>
          <p:grpSp>
            <p:nvGrpSpPr>
              <p:cNvPr id="756" name="グループ化 755">
                <a:extLst>
                  <a:ext uri="{FF2B5EF4-FFF2-40B4-BE49-F238E27FC236}">
                    <a16:creationId xmlns:a16="http://schemas.microsoft.com/office/drawing/2014/main" id="{A89B00D7-0F93-42D2-AD23-3DDBFF186B49}"/>
                  </a:ext>
                </a:extLst>
              </p:cNvPr>
              <p:cNvGrpSpPr/>
              <p:nvPr/>
            </p:nvGrpSpPr>
            <p:grpSpPr>
              <a:xfrm flipH="1">
                <a:off x="-120906" y="1221710"/>
                <a:ext cx="2955511" cy="1818452"/>
                <a:chOff x="1481283" y="3596120"/>
                <a:chExt cx="2685187" cy="1652128"/>
              </a:xfrm>
            </p:grpSpPr>
            <p:sp>
              <p:nvSpPr>
                <p:cNvPr id="760" name="星: 32 pt 759">
                  <a:extLst>
                    <a:ext uri="{FF2B5EF4-FFF2-40B4-BE49-F238E27FC236}">
                      <a16:creationId xmlns:a16="http://schemas.microsoft.com/office/drawing/2014/main" id="{47AA2542-7548-40AB-B954-B6593B94251A}"/>
                    </a:ext>
                  </a:extLst>
                </p:cNvPr>
                <p:cNvSpPr/>
                <p:nvPr/>
              </p:nvSpPr>
              <p:spPr bwMode="auto">
                <a:xfrm>
                  <a:off x="1656669" y="4338826"/>
                  <a:ext cx="737534" cy="737534"/>
                </a:xfrm>
                <a:prstGeom prst="star32">
                  <a:avLst>
                    <a:gd name="adj" fmla="val 5859"/>
                  </a:avLst>
                </a:prstGeom>
                <a:noFill/>
                <a:ln w="19050">
                  <a:solidFill>
                    <a:sysClr val="windowText" lastClr="000000">
                      <a:lumMod val="75000"/>
                      <a:lumOff val="25000"/>
                    </a:sysClr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</a:endParaRPr>
                </a:p>
              </p:txBody>
            </p:sp>
            <p:sp>
              <p:nvSpPr>
                <p:cNvPr id="761" name="星: 32 pt 760">
                  <a:extLst>
                    <a:ext uri="{FF2B5EF4-FFF2-40B4-BE49-F238E27FC236}">
                      <a16:creationId xmlns:a16="http://schemas.microsoft.com/office/drawing/2014/main" id="{6EE511FC-25E4-491E-8399-1F608695142C}"/>
                    </a:ext>
                  </a:extLst>
                </p:cNvPr>
                <p:cNvSpPr/>
                <p:nvPr/>
              </p:nvSpPr>
              <p:spPr bwMode="auto">
                <a:xfrm>
                  <a:off x="3253725" y="4338826"/>
                  <a:ext cx="737534" cy="737534"/>
                </a:xfrm>
                <a:prstGeom prst="star32">
                  <a:avLst>
                    <a:gd name="adj" fmla="val 5859"/>
                  </a:avLst>
                </a:prstGeom>
                <a:noFill/>
                <a:ln w="19050">
                  <a:solidFill>
                    <a:sysClr val="windowText" lastClr="000000">
                      <a:lumMod val="75000"/>
                      <a:lumOff val="25000"/>
                    </a:sysClr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</a:endParaRPr>
                </a:p>
              </p:txBody>
            </p:sp>
            <p:sp>
              <p:nvSpPr>
                <p:cNvPr id="762" name="円: 塗りつぶしなし 761">
                  <a:extLst>
                    <a:ext uri="{FF2B5EF4-FFF2-40B4-BE49-F238E27FC236}">
                      <a16:creationId xmlns:a16="http://schemas.microsoft.com/office/drawing/2014/main" id="{348B3644-FFAB-4EDB-A840-D74BDE041600}"/>
                    </a:ext>
                  </a:extLst>
                </p:cNvPr>
                <p:cNvSpPr/>
                <p:nvPr/>
              </p:nvSpPr>
              <p:spPr bwMode="auto">
                <a:xfrm>
                  <a:off x="3180909" y="4273550"/>
                  <a:ext cx="876188" cy="876186"/>
                </a:xfrm>
                <a:prstGeom prst="donut">
                  <a:avLst>
                    <a:gd name="adj" fmla="val 8472"/>
                  </a:avLst>
                </a:prstGeom>
                <a:solidFill>
                  <a:sysClr val="window" lastClr="FFFFFF">
                    <a:lumMod val="75000"/>
                  </a:sysClr>
                </a:solidFill>
                <a:ln w="19050">
                  <a:solidFill>
                    <a:sysClr val="windowText" lastClr="000000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</a:endParaRPr>
                </a:p>
              </p:txBody>
            </p:sp>
            <p:sp>
              <p:nvSpPr>
                <p:cNvPr id="763" name="円: 塗りつぶしなし 762">
                  <a:extLst>
                    <a:ext uri="{FF2B5EF4-FFF2-40B4-BE49-F238E27FC236}">
                      <a16:creationId xmlns:a16="http://schemas.microsoft.com/office/drawing/2014/main" id="{24C6ECF7-0824-42D1-A915-2B62F089DBCC}"/>
                    </a:ext>
                  </a:extLst>
                </p:cNvPr>
                <p:cNvSpPr/>
                <p:nvPr/>
              </p:nvSpPr>
              <p:spPr bwMode="auto">
                <a:xfrm>
                  <a:off x="3113680" y="4206321"/>
                  <a:ext cx="1010646" cy="1010644"/>
                </a:xfrm>
                <a:prstGeom prst="donut">
                  <a:avLst>
                    <a:gd name="adj" fmla="val 8472"/>
                  </a:avLst>
                </a:prstGeom>
                <a:solidFill>
                  <a:sysClr val="windowText" lastClr="000000"/>
                </a:solidFill>
                <a:ln w="19050">
                  <a:solidFill>
                    <a:sysClr val="windowText" lastClr="000000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</a:endParaRPr>
                </a:p>
              </p:txBody>
            </p:sp>
            <p:sp>
              <p:nvSpPr>
                <p:cNvPr id="764" name="アーチ 763">
                  <a:extLst>
                    <a:ext uri="{FF2B5EF4-FFF2-40B4-BE49-F238E27FC236}">
                      <a16:creationId xmlns:a16="http://schemas.microsoft.com/office/drawing/2014/main" id="{AE5CABC4-607E-429A-B2A7-C845257B6312}"/>
                    </a:ext>
                  </a:extLst>
                </p:cNvPr>
                <p:cNvSpPr/>
                <p:nvPr/>
              </p:nvSpPr>
              <p:spPr bwMode="auto">
                <a:xfrm>
                  <a:off x="3078733" y="4166938"/>
                  <a:ext cx="1081312" cy="1081310"/>
                </a:xfrm>
                <a:prstGeom prst="blockArc">
                  <a:avLst>
                    <a:gd name="adj1" fmla="val 11476450"/>
                    <a:gd name="adj2" fmla="val 18485845"/>
                    <a:gd name="adj3" fmla="val 6626"/>
                  </a:avLst>
                </a:prstGeom>
                <a:solidFill>
                  <a:srgbClr val="00B050"/>
                </a:solidFill>
                <a:ln w="19050">
                  <a:solidFill>
                    <a:sysClr val="windowText" lastClr="000000"/>
                  </a:solidFill>
                  <a:round/>
                  <a:headEnd/>
                  <a:tailEnd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</a:endParaRPr>
                </a:p>
              </p:txBody>
            </p:sp>
            <p:sp>
              <p:nvSpPr>
                <p:cNvPr id="765" name="フリーフォーム: 図形 764">
                  <a:extLst>
                    <a:ext uri="{FF2B5EF4-FFF2-40B4-BE49-F238E27FC236}">
                      <a16:creationId xmlns:a16="http://schemas.microsoft.com/office/drawing/2014/main" id="{9B2CA163-4FA7-4B85-872B-455A3CDDC3CD}"/>
                    </a:ext>
                  </a:extLst>
                </p:cNvPr>
                <p:cNvSpPr/>
                <p:nvPr/>
              </p:nvSpPr>
              <p:spPr bwMode="auto">
                <a:xfrm rot="20700000">
                  <a:off x="2639630" y="3600617"/>
                  <a:ext cx="880721" cy="1249379"/>
                </a:xfrm>
                <a:custGeom>
                  <a:avLst/>
                  <a:gdLst>
                    <a:gd name="connsiteX0" fmla="*/ 880721 w 880721"/>
                    <a:gd name="connsiteY0" fmla="*/ 0 h 1249379"/>
                    <a:gd name="connsiteX1" fmla="*/ 880721 w 880721"/>
                    <a:gd name="connsiteY1" fmla="*/ 1249379 h 1249379"/>
                    <a:gd name="connsiteX2" fmla="*/ 787656 w 880721"/>
                    <a:gd name="connsiteY2" fmla="*/ 1249379 h 1249379"/>
                    <a:gd name="connsiteX3" fmla="*/ 787656 w 880721"/>
                    <a:gd name="connsiteY3" fmla="*/ 536412 h 1249379"/>
                    <a:gd name="connsiteX4" fmla="*/ 64849 w 880721"/>
                    <a:gd name="connsiteY4" fmla="*/ 953725 h 1249379"/>
                    <a:gd name="connsiteX5" fmla="*/ 39539 w 880721"/>
                    <a:gd name="connsiteY5" fmla="*/ 946943 h 1249379"/>
                    <a:gd name="connsiteX6" fmla="*/ 2485 w 880721"/>
                    <a:gd name="connsiteY6" fmla="*/ 882764 h 1249379"/>
                    <a:gd name="connsiteX7" fmla="*/ 9266 w 880721"/>
                    <a:gd name="connsiteY7" fmla="*/ 857454 h 1249379"/>
                    <a:gd name="connsiteX8" fmla="*/ 787656 w 880721"/>
                    <a:gd name="connsiteY8" fmla="*/ 408050 h 1249379"/>
                    <a:gd name="connsiteX9" fmla="*/ 787656 w 880721"/>
                    <a:gd name="connsiteY9" fmla="*/ 0 h 1249379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</a:cxnLst>
                  <a:rect l="l" t="t" r="r" b="b"/>
                  <a:pathLst>
                    <a:path w="880721" h="1249379">
                      <a:moveTo>
                        <a:pt x="880721" y="0"/>
                      </a:moveTo>
                      <a:lnTo>
                        <a:pt x="880721" y="1249379"/>
                      </a:lnTo>
                      <a:lnTo>
                        <a:pt x="787656" y="1249379"/>
                      </a:lnTo>
                      <a:lnTo>
                        <a:pt x="787656" y="536412"/>
                      </a:lnTo>
                      <a:lnTo>
                        <a:pt x="64849" y="953725"/>
                      </a:lnTo>
                      <a:cubicBezTo>
                        <a:pt x="55986" y="958841"/>
                        <a:pt x="44655" y="955805"/>
                        <a:pt x="39539" y="946943"/>
                      </a:cubicBezTo>
                      <a:lnTo>
                        <a:pt x="2485" y="882764"/>
                      </a:lnTo>
                      <a:cubicBezTo>
                        <a:pt x="-2632" y="873902"/>
                        <a:pt x="404" y="862570"/>
                        <a:pt x="9266" y="857454"/>
                      </a:cubicBezTo>
                      <a:lnTo>
                        <a:pt x="787656" y="408050"/>
                      </a:lnTo>
                      <a:lnTo>
                        <a:pt x="787656" y="0"/>
                      </a:lnTo>
                      <a:close/>
                    </a:path>
                  </a:pathLst>
                </a:custGeom>
                <a:solidFill>
                  <a:srgbClr val="00B050"/>
                </a:solidFill>
                <a:ln w="19050">
                  <a:solidFill>
                    <a:sysClr val="windowText" lastClr="000000"/>
                  </a:solidFill>
                  <a:round/>
                  <a:headEnd/>
                  <a:tailEnd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</a:endParaRPr>
                </a:p>
              </p:txBody>
            </p:sp>
            <p:sp>
              <p:nvSpPr>
                <p:cNvPr id="766" name="円: 塗りつぶしなし 765">
                  <a:extLst>
                    <a:ext uri="{FF2B5EF4-FFF2-40B4-BE49-F238E27FC236}">
                      <a16:creationId xmlns:a16="http://schemas.microsoft.com/office/drawing/2014/main" id="{F43CBA9D-1A71-47D4-B0B7-85F7459BDA99}"/>
                    </a:ext>
                  </a:extLst>
                </p:cNvPr>
                <p:cNvSpPr/>
                <p:nvPr/>
              </p:nvSpPr>
              <p:spPr bwMode="auto">
                <a:xfrm>
                  <a:off x="1584172" y="4273550"/>
                  <a:ext cx="876188" cy="876186"/>
                </a:xfrm>
                <a:prstGeom prst="donut">
                  <a:avLst>
                    <a:gd name="adj" fmla="val 8472"/>
                  </a:avLst>
                </a:prstGeom>
                <a:solidFill>
                  <a:sysClr val="window" lastClr="FFFFFF">
                    <a:lumMod val="75000"/>
                  </a:sysClr>
                </a:solidFill>
                <a:ln w="19050">
                  <a:solidFill>
                    <a:sysClr val="windowText" lastClr="000000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</a:endParaRPr>
                </a:p>
              </p:txBody>
            </p:sp>
            <p:sp>
              <p:nvSpPr>
                <p:cNvPr id="767" name="円: 塗りつぶしなし 766">
                  <a:extLst>
                    <a:ext uri="{FF2B5EF4-FFF2-40B4-BE49-F238E27FC236}">
                      <a16:creationId xmlns:a16="http://schemas.microsoft.com/office/drawing/2014/main" id="{9E931E01-0766-43A7-B80E-3577C537EF01}"/>
                    </a:ext>
                  </a:extLst>
                </p:cNvPr>
                <p:cNvSpPr/>
                <p:nvPr/>
              </p:nvSpPr>
              <p:spPr bwMode="auto">
                <a:xfrm>
                  <a:off x="1516943" y="4206321"/>
                  <a:ext cx="1010646" cy="1010644"/>
                </a:xfrm>
                <a:prstGeom prst="donut">
                  <a:avLst>
                    <a:gd name="adj" fmla="val 8472"/>
                  </a:avLst>
                </a:prstGeom>
                <a:solidFill>
                  <a:sysClr val="windowText" lastClr="000000"/>
                </a:solidFill>
                <a:ln w="19050">
                  <a:solidFill>
                    <a:sysClr val="windowText" lastClr="000000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</a:endParaRPr>
                </a:p>
              </p:txBody>
            </p:sp>
            <p:sp>
              <p:nvSpPr>
                <p:cNvPr id="768" name="四角形: 角を丸くする 767">
                  <a:extLst>
                    <a:ext uri="{FF2B5EF4-FFF2-40B4-BE49-F238E27FC236}">
                      <a16:creationId xmlns:a16="http://schemas.microsoft.com/office/drawing/2014/main" id="{65B398E6-78D4-41F6-A9BF-B1834F0CD891}"/>
                    </a:ext>
                  </a:extLst>
                </p:cNvPr>
                <p:cNvSpPr/>
                <p:nvPr/>
              </p:nvSpPr>
              <p:spPr bwMode="auto">
                <a:xfrm rot="20700000">
                  <a:off x="2563055" y="4220940"/>
                  <a:ext cx="80851" cy="460467"/>
                </a:xfrm>
                <a:prstGeom prst="roundRect">
                  <a:avLst/>
                </a:prstGeom>
                <a:solidFill>
                  <a:srgbClr val="00B050"/>
                </a:solidFill>
                <a:ln w="19050">
                  <a:solidFill>
                    <a:sysClr val="windowText" lastClr="000000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</a:endParaRPr>
                </a:p>
              </p:txBody>
            </p:sp>
            <p:sp>
              <p:nvSpPr>
                <p:cNvPr id="769" name="四角形: 上の 2 つの角を丸める 768">
                  <a:extLst>
                    <a:ext uri="{FF2B5EF4-FFF2-40B4-BE49-F238E27FC236}">
                      <a16:creationId xmlns:a16="http://schemas.microsoft.com/office/drawing/2014/main" id="{0D431A2C-DC29-4660-9A8D-9D35D82126F0}"/>
                    </a:ext>
                  </a:extLst>
                </p:cNvPr>
                <p:cNvSpPr/>
                <p:nvPr/>
              </p:nvSpPr>
              <p:spPr bwMode="auto">
                <a:xfrm>
                  <a:off x="2369345" y="4145756"/>
                  <a:ext cx="348130" cy="111788"/>
                </a:xfrm>
                <a:prstGeom prst="round2SameRect">
                  <a:avLst>
                    <a:gd name="adj1" fmla="val 50000"/>
                    <a:gd name="adj2" fmla="val 21704"/>
                  </a:avLst>
                </a:prstGeom>
                <a:solidFill>
                  <a:sysClr val="windowText" lastClr="000000">
                    <a:lumMod val="50000"/>
                    <a:lumOff val="50000"/>
                  </a:sysClr>
                </a:solidFill>
                <a:ln w="19050">
                  <a:solidFill>
                    <a:sysClr val="windowText" lastClr="000000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</a:endParaRPr>
                </a:p>
              </p:txBody>
            </p:sp>
            <p:sp>
              <p:nvSpPr>
                <p:cNvPr id="770" name="台形 769">
                  <a:extLst>
                    <a:ext uri="{FF2B5EF4-FFF2-40B4-BE49-F238E27FC236}">
                      <a16:creationId xmlns:a16="http://schemas.microsoft.com/office/drawing/2014/main" id="{FBB097D7-CFFF-437D-9D56-07D900CC7F54}"/>
                    </a:ext>
                  </a:extLst>
                </p:cNvPr>
                <p:cNvSpPr/>
                <p:nvPr/>
              </p:nvSpPr>
              <p:spPr bwMode="auto">
                <a:xfrm rot="10800000">
                  <a:off x="3417538" y="3596120"/>
                  <a:ext cx="748932" cy="546323"/>
                </a:xfrm>
                <a:prstGeom prst="trapezoid">
                  <a:avLst/>
                </a:prstGeom>
                <a:pattFill prst="dkVert">
                  <a:fgClr>
                    <a:sysClr val="window" lastClr="FFFFFF">
                      <a:lumMod val="50000"/>
                    </a:sysClr>
                  </a:fgClr>
                  <a:bgClr>
                    <a:sysClr val="window" lastClr="FFFFFF">
                      <a:lumMod val="85000"/>
                    </a:sysClr>
                  </a:bgClr>
                </a:pattFill>
                <a:ln w="19050">
                  <a:solidFill>
                    <a:sysClr val="windowText" lastClr="000000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</a:endParaRPr>
                </a:p>
              </p:txBody>
            </p:sp>
            <p:sp>
              <p:nvSpPr>
                <p:cNvPr id="771" name="アーチ 770">
                  <a:extLst>
                    <a:ext uri="{FF2B5EF4-FFF2-40B4-BE49-F238E27FC236}">
                      <a16:creationId xmlns:a16="http://schemas.microsoft.com/office/drawing/2014/main" id="{716BB7E2-7E14-477F-83B7-583BCFA8ADB7}"/>
                    </a:ext>
                  </a:extLst>
                </p:cNvPr>
                <p:cNvSpPr/>
                <p:nvPr/>
              </p:nvSpPr>
              <p:spPr bwMode="auto">
                <a:xfrm>
                  <a:off x="1481283" y="4166938"/>
                  <a:ext cx="1081312" cy="1081310"/>
                </a:xfrm>
                <a:prstGeom prst="blockArc">
                  <a:avLst>
                    <a:gd name="adj1" fmla="val 11476450"/>
                    <a:gd name="adj2" fmla="val 19396920"/>
                    <a:gd name="adj3" fmla="val 7273"/>
                  </a:avLst>
                </a:prstGeom>
                <a:solidFill>
                  <a:srgbClr val="00B050"/>
                </a:solidFill>
                <a:ln w="19050">
                  <a:solidFill>
                    <a:sysClr val="windowText" lastClr="000000"/>
                  </a:solidFill>
                  <a:round/>
                  <a:headEnd/>
                  <a:tailEnd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</a:endParaRPr>
                </a:p>
              </p:txBody>
            </p:sp>
            <p:sp>
              <p:nvSpPr>
                <p:cNvPr id="772" name="四角形: 角を丸くする 771">
                  <a:extLst>
                    <a:ext uri="{FF2B5EF4-FFF2-40B4-BE49-F238E27FC236}">
                      <a16:creationId xmlns:a16="http://schemas.microsoft.com/office/drawing/2014/main" id="{4B7014DD-BCEB-4669-BF11-F8FE6575A04E}"/>
                    </a:ext>
                  </a:extLst>
                </p:cNvPr>
                <p:cNvSpPr/>
                <p:nvPr/>
              </p:nvSpPr>
              <p:spPr bwMode="auto">
                <a:xfrm>
                  <a:off x="1514002" y="4156019"/>
                  <a:ext cx="755797" cy="50301"/>
                </a:xfrm>
                <a:prstGeom prst="roundRect">
                  <a:avLst/>
                </a:prstGeom>
                <a:solidFill>
                  <a:sysClr val="window" lastClr="FFFFFF">
                    <a:lumMod val="75000"/>
                  </a:sysClr>
                </a:solidFill>
                <a:ln w="19050">
                  <a:solidFill>
                    <a:sysClr val="windowText" lastClr="000000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</a:endParaRPr>
                </a:p>
              </p:txBody>
            </p:sp>
            <p:sp>
              <p:nvSpPr>
                <p:cNvPr id="773" name="楕円 772">
                  <a:extLst>
                    <a:ext uri="{FF2B5EF4-FFF2-40B4-BE49-F238E27FC236}">
                      <a16:creationId xmlns:a16="http://schemas.microsoft.com/office/drawing/2014/main" id="{8997461B-1E60-43FA-8199-0B242252A1A4}"/>
                    </a:ext>
                  </a:extLst>
                </p:cNvPr>
                <p:cNvSpPr/>
                <p:nvPr/>
              </p:nvSpPr>
              <p:spPr bwMode="auto">
                <a:xfrm>
                  <a:off x="3494681" y="4587322"/>
                  <a:ext cx="248644" cy="248642"/>
                </a:xfrm>
                <a:prstGeom prst="ellipse">
                  <a:avLst/>
                </a:prstGeom>
                <a:solidFill>
                  <a:srgbClr val="00B050"/>
                </a:solidFill>
                <a:ln w="19050">
                  <a:solidFill>
                    <a:sysClr val="windowText" lastClr="000000"/>
                  </a:solidFill>
                  <a:round/>
                  <a:headEnd/>
                  <a:tailEnd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</a:endParaRPr>
                </a:p>
              </p:txBody>
            </p:sp>
          </p:grpSp>
          <p:grpSp>
            <p:nvGrpSpPr>
              <p:cNvPr id="757" name="グループ化 756">
                <a:extLst>
                  <a:ext uri="{FF2B5EF4-FFF2-40B4-BE49-F238E27FC236}">
                    <a16:creationId xmlns:a16="http://schemas.microsoft.com/office/drawing/2014/main" id="{8716C58F-ECA8-45E3-B01E-E861E45365FF}"/>
                  </a:ext>
                </a:extLst>
              </p:cNvPr>
              <p:cNvGrpSpPr/>
              <p:nvPr/>
            </p:nvGrpSpPr>
            <p:grpSpPr>
              <a:xfrm>
                <a:off x="1081198" y="2183221"/>
                <a:ext cx="1343362" cy="532629"/>
                <a:chOff x="1081198" y="2183221"/>
                <a:chExt cx="1343362" cy="532629"/>
              </a:xfrm>
            </p:grpSpPr>
            <p:sp>
              <p:nvSpPr>
                <p:cNvPr id="758" name="フリーフォーム: 図形 757">
                  <a:extLst>
                    <a:ext uri="{FF2B5EF4-FFF2-40B4-BE49-F238E27FC236}">
                      <a16:creationId xmlns:a16="http://schemas.microsoft.com/office/drawing/2014/main" id="{2B6ACC29-003D-4CA9-80A1-535020A29B89}"/>
                    </a:ext>
                  </a:extLst>
                </p:cNvPr>
                <p:cNvSpPr/>
                <p:nvPr/>
              </p:nvSpPr>
              <p:spPr bwMode="auto">
                <a:xfrm rot="5400000" flipH="1">
                  <a:off x="1486564" y="1777855"/>
                  <a:ext cx="532629" cy="1343362"/>
                </a:xfrm>
                <a:custGeom>
                  <a:avLst/>
                  <a:gdLst>
                    <a:gd name="connsiteX0" fmla="*/ 483912 w 483912"/>
                    <a:gd name="connsiteY0" fmla="*/ 978535 h 1220492"/>
                    <a:gd name="connsiteX1" fmla="*/ 241956 w 483912"/>
                    <a:gd name="connsiteY1" fmla="*/ 1220492 h 1220492"/>
                    <a:gd name="connsiteX2" fmla="*/ 0 w 483912"/>
                    <a:gd name="connsiteY2" fmla="*/ 978535 h 1220492"/>
                    <a:gd name="connsiteX3" fmla="*/ 4916 w 483912"/>
                    <a:gd name="connsiteY3" fmla="*/ 929772 h 1220492"/>
                    <a:gd name="connsiteX4" fmla="*/ 6414 w 483912"/>
                    <a:gd name="connsiteY4" fmla="*/ 924946 h 1220492"/>
                    <a:gd name="connsiteX5" fmla="*/ 74367 w 483912"/>
                    <a:gd name="connsiteY5" fmla="*/ 172654 h 1220492"/>
                    <a:gd name="connsiteX6" fmla="*/ 73517 w 483912"/>
                    <a:gd name="connsiteY6" fmla="*/ 168442 h 1220492"/>
                    <a:gd name="connsiteX7" fmla="*/ 241957 w 483912"/>
                    <a:gd name="connsiteY7" fmla="*/ 0 h 1220492"/>
                    <a:gd name="connsiteX8" fmla="*/ 410397 w 483912"/>
                    <a:gd name="connsiteY8" fmla="*/ 168442 h 1220492"/>
                    <a:gd name="connsiteX9" fmla="*/ 409548 w 483912"/>
                    <a:gd name="connsiteY9" fmla="*/ 172644 h 1220492"/>
                    <a:gd name="connsiteX10" fmla="*/ 477503 w 483912"/>
                    <a:gd name="connsiteY10" fmla="*/ 924960 h 1220492"/>
                    <a:gd name="connsiteX11" fmla="*/ 478997 w 483912"/>
                    <a:gd name="connsiteY11" fmla="*/ 929772 h 1220492"/>
                    <a:gd name="connsiteX12" fmla="*/ 483912 w 483912"/>
                    <a:gd name="connsiteY12" fmla="*/ 978535 h 122049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</a:cxnLst>
                  <a:rect l="l" t="t" r="r" b="b"/>
                  <a:pathLst>
                    <a:path w="483912" h="1220492">
                      <a:moveTo>
                        <a:pt x="483912" y="978535"/>
                      </a:moveTo>
                      <a:cubicBezTo>
                        <a:pt x="483912" y="1112164"/>
                        <a:pt x="375585" y="1220492"/>
                        <a:pt x="241956" y="1220492"/>
                      </a:cubicBezTo>
                      <a:cubicBezTo>
                        <a:pt x="108327" y="1220492"/>
                        <a:pt x="0" y="1112164"/>
                        <a:pt x="0" y="978535"/>
                      </a:cubicBezTo>
                      <a:cubicBezTo>
                        <a:pt x="0" y="961831"/>
                        <a:pt x="1693" y="945523"/>
                        <a:pt x="4916" y="929772"/>
                      </a:cubicBezTo>
                      <a:lnTo>
                        <a:pt x="6414" y="924946"/>
                      </a:lnTo>
                      <a:lnTo>
                        <a:pt x="74367" y="172654"/>
                      </a:lnTo>
                      <a:lnTo>
                        <a:pt x="73517" y="168442"/>
                      </a:lnTo>
                      <a:cubicBezTo>
                        <a:pt x="73517" y="75414"/>
                        <a:pt x="148930" y="0"/>
                        <a:pt x="241957" y="0"/>
                      </a:cubicBezTo>
                      <a:cubicBezTo>
                        <a:pt x="334984" y="0"/>
                        <a:pt x="410397" y="75414"/>
                        <a:pt x="410397" y="168442"/>
                      </a:cubicBezTo>
                      <a:lnTo>
                        <a:pt x="409548" y="172644"/>
                      </a:lnTo>
                      <a:lnTo>
                        <a:pt x="477503" y="924960"/>
                      </a:lnTo>
                      <a:lnTo>
                        <a:pt x="478997" y="929772"/>
                      </a:lnTo>
                      <a:cubicBezTo>
                        <a:pt x="482220" y="945523"/>
                        <a:pt x="483912" y="961831"/>
                        <a:pt x="483912" y="978535"/>
                      </a:cubicBezTo>
                      <a:close/>
                    </a:path>
                  </a:pathLst>
                </a:custGeom>
                <a:solidFill>
                  <a:srgbClr val="00B050"/>
                </a:solidFill>
                <a:ln w="19050">
                  <a:solidFill>
                    <a:sysClr val="windowText" lastClr="000000"/>
                  </a:solidFill>
                  <a:round/>
                  <a:headEnd/>
                  <a:tailEnd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</a:endParaRPr>
                </a:p>
              </p:txBody>
            </p:sp>
            <p:sp>
              <p:nvSpPr>
                <p:cNvPr id="759" name="楕円 758">
                  <a:extLst>
                    <a:ext uri="{FF2B5EF4-FFF2-40B4-BE49-F238E27FC236}">
                      <a16:creationId xmlns:a16="http://schemas.microsoft.com/office/drawing/2014/main" id="{CCC6DCC7-5C6D-4E76-9F50-4EA3D54E4569}"/>
                    </a:ext>
                  </a:extLst>
                </p:cNvPr>
                <p:cNvSpPr/>
                <p:nvPr/>
              </p:nvSpPr>
              <p:spPr bwMode="auto">
                <a:xfrm flipH="1">
                  <a:off x="1218497" y="2325380"/>
                  <a:ext cx="248312" cy="248312"/>
                </a:xfrm>
                <a:prstGeom prst="ellipse">
                  <a:avLst/>
                </a:prstGeom>
                <a:solidFill>
                  <a:sysClr val="windowText" lastClr="000000">
                    <a:lumMod val="50000"/>
                    <a:lumOff val="50000"/>
                  </a:sysClr>
                </a:solidFill>
                <a:ln w="19050">
                  <a:solidFill>
                    <a:sysClr val="windowText" lastClr="000000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</a:endParaRPr>
                </a:p>
              </p:txBody>
            </p:sp>
          </p:grpSp>
        </p:grpSp>
        <p:grpSp>
          <p:nvGrpSpPr>
            <p:cNvPr id="727" name="グループ化 726">
              <a:extLst>
                <a:ext uri="{FF2B5EF4-FFF2-40B4-BE49-F238E27FC236}">
                  <a16:creationId xmlns:a16="http://schemas.microsoft.com/office/drawing/2014/main" id="{0B559304-2F87-47C0-A620-7AFDB5851484}"/>
                </a:ext>
              </a:extLst>
            </p:cNvPr>
            <p:cNvGrpSpPr/>
            <p:nvPr/>
          </p:nvGrpSpPr>
          <p:grpSpPr>
            <a:xfrm rot="12600000">
              <a:off x="4891922" y="5907461"/>
              <a:ext cx="262583" cy="432733"/>
              <a:chOff x="1213593" y="2419138"/>
              <a:chExt cx="262583" cy="432733"/>
            </a:xfrm>
          </p:grpSpPr>
          <p:sp>
            <p:nvSpPr>
              <p:cNvPr id="754" name="四角形: 上の 2 つの角を丸める 753">
                <a:extLst>
                  <a:ext uri="{FF2B5EF4-FFF2-40B4-BE49-F238E27FC236}">
                    <a16:creationId xmlns:a16="http://schemas.microsoft.com/office/drawing/2014/main" id="{268DBF7D-135F-493C-B2BF-C10C34C80807}"/>
                  </a:ext>
                </a:extLst>
              </p:cNvPr>
              <p:cNvSpPr/>
              <p:nvPr/>
            </p:nvSpPr>
            <p:spPr bwMode="auto">
              <a:xfrm flipH="1">
                <a:off x="1305955" y="2419138"/>
                <a:ext cx="77859" cy="376936"/>
              </a:xfrm>
              <a:prstGeom prst="round2SameRect">
                <a:avLst>
                  <a:gd name="adj1" fmla="val 50000"/>
                  <a:gd name="adj2" fmla="val 0"/>
                </a:avLst>
              </a:prstGeom>
              <a:solidFill>
                <a:sysClr val="window" lastClr="FFFFFF">
                  <a:lumMod val="75000"/>
                </a:sysClr>
              </a:solidFill>
              <a:ln w="19050">
                <a:solidFill>
                  <a:sysClr val="windowText" lastClr="000000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</a:endParaRPr>
              </a:p>
            </p:txBody>
          </p:sp>
          <p:sp>
            <p:nvSpPr>
              <p:cNvPr id="755" name="四角形: 上の 2 つの角を丸める 754">
                <a:extLst>
                  <a:ext uri="{FF2B5EF4-FFF2-40B4-BE49-F238E27FC236}">
                    <a16:creationId xmlns:a16="http://schemas.microsoft.com/office/drawing/2014/main" id="{8143BEDA-0B52-4062-B602-F57ED0AEB64E}"/>
                  </a:ext>
                </a:extLst>
              </p:cNvPr>
              <p:cNvSpPr/>
              <p:nvPr/>
            </p:nvSpPr>
            <p:spPr bwMode="auto">
              <a:xfrm rot="18900000" flipH="1">
                <a:off x="1213593" y="2758527"/>
                <a:ext cx="262583" cy="93344"/>
              </a:xfrm>
              <a:prstGeom prst="round2SameRect">
                <a:avLst>
                  <a:gd name="adj1" fmla="val 32959"/>
                  <a:gd name="adj2" fmla="val 21704"/>
                </a:avLst>
              </a:prstGeom>
              <a:solidFill>
                <a:sysClr val="windowText" lastClr="000000">
                  <a:lumMod val="50000"/>
                  <a:lumOff val="50000"/>
                </a:sysClr>
              </a:solidFill>
              <a:ln w="19050">
                <a:solidFill>
                  <a:sysClr val="windowText" lastClr="000000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</a:endParaRPr>
              </a:p>
            </p:txBody>
          </p:sp>
        </p:grpSp>
        <p:grpSp>
          <p:nvGrpSpPr>
            <p:cNvPr id="728" name="グループ化 727">
              <a:extLst>
                <a:ext uri="{FF2B5EF4-FFF2-40B4-BE49-F238E27FC236}">
                  <a16:creationId xmlns:a16="http://schemas.microsoft.com/office/drawing/2014/main" id="{1D4EF946-E31E-4534-9712-CB3AC3157A85}"/>
                </a:ext>
              </a:extLst>
            </p:cNvPr>
            <p:cNvGrpSpPr/>
            <p:nvPr/>
          </p:nvGrpSpPr>
          <p:grpSpPr>
            <a:xfrm>
              <a:off x="4183152" y="4704248"/>
              <a:ext cx="652877" cy="334322"/>
              <a:chOff x="671569" y="862641"/>
              <a:chExt cx="683016" cy="349755"/>
            </a:xfrm>
          </p:grpSpPr>
          <p:sp>
            <p:nvSpPr>
              <p:cNvPr id="751" name="フリーフォーム: 図形 750">
                <a:extLst>
                  <a:ext uri="{FF2B5EF4-FFF2-40B4-BE49-F238E27FC236}">
                    <a16:creationId xmlns:a16="http://schemas.microsoft.com/office/drawing/2014/main" id="{B4D3467E-A8F3-43BD-B9AC-D2519460726F}"/>
                  </a:ext>
                </a:extLst>
              </p:cNvPr>
              <p:cNvSpPr/>
              <p:nvPr/>
            </p:nvSpPr>
            <p:spPr bwMode="auto">
              <a:xfrm rot="16200000" flipH="1">
                <a:off x="705980" y="841278"/>
                <a:ext cx="327463" cy="396286"/>
              </a:xfrm>
              <a:custGeom>
                <a:avLst/>
                <a:gdLst>
                  <a:gd name="connsiteX0" fmla="*/ 0 w 297512"/>
                  <a:gd name="connsiteY0" fmla="*/ 360040 h 360040"/>
                  <a:gd name="connsiteX1" fmla="*/ 0 w 297512"/>
                  <a:gd name="connsiteY1" fmla="*/ 148756 h 360040"/>
                  <a:gd name="connsiteX2" fmla="*/ 148756 w 297512"/>
                  <a:gd name="connsiteY2" fmla="*/ 0 h 360040"/>
                  <a:gd name="connsiteX3" fmla="*/ 297512 w 297512"/>
                  <a:gd name="connsiteY3" fmla="*/ 148756 h 360040"/>
                  <a:gd name="connsiteX4" fmla="*/ 297512 w 297512"/>
                  <a:gd name="connsiteY4" fmla="*/ 360040 h 360040"/>
                  <a:gd name="connsiteX5" fmla="*/ 212509 w 297512"/>
                  <a:gd name="connsiteY5" fmla="*/ 360040 h 360040"/>
                  <a:gd name="connsiteX6" fmla="*/ 212509 w 297512"/>
                  <a:gd name="connsiteY6" fmla="*/ 148756 h 360040"/>
                  <a:gd name="connsiteX7" fmla="*/ 148756 w 297512"/>
                  <a:gd name="connsiteY7" fmla="*/ 85003 h 360040"/>
                  <a:gd name="connsiteX8" fmla="*/ 148756 w 297512"/>
                  <a:gd name="connsiteY8" fmla="*/ 85004 h 360040"/>
                  <a:gd name="connsiteX9" fmla="*/ 85003 w 297512"/>
                  <a:gd name="connsiteY9" fmla="*/ 148757 h 360040"/>
                  <a:gd name="connsiteX10" fmla="*/ 85004 w 297512"/>
                  <a:gd name="connsiteY10" fmla="*/ 360040 h 36004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</a:cxnLst>
                <a:rect l="l" t="t" r="r" b="b"/>
                <a:pathLst>
                  <a:path w="297512" h="360040">
                    <a:moveTo>
                      <a:pt x="0" y="360040"/>
                    </a:moveTo>
                    <a:lnTo>
                      <a:pt x="0" y="148756"/>
                    </a:lnTo>
                    <a:cubicBezTo>
                      <a:pt x="0" y="66600"/>
                      <a:pt x="66600" y="0"/>
                      <a:pt x="148756" y="0"/>
                    </a:cubicBezTo>
                    <a:cubicBezTo>
                      <a:pt x="230912" y="0"/>
                      <a:pt x="297512" y="66600"/>
                      <a:pt x="297512" y="148756"/>
                    </a:cubicBezTo>
                    <a:lnTo>
                      <a:pt x="297512" y="360040"/>
                    </a:lnTo>
                    <a:lnTo>
                      <a:pt x="212509" y="360040"/>
                    </a:lnTo>
                    <a:lnTo>
                      <a:pt x="212509" y="148756"/>
                    </a:lnTo>
                    <a:cubicBezTo>
                      <a:pt x="212509" y="113546"/>
                      <a:pt x="183966" y="85003"/>
                      <a:pt x="148756" y="85003"/>
                    </a:cubicBezTo>
                    <a:lnTo>
                      <a:pt x="148756" y="85004"/>
                    </a:lnTo>
                    <a:cubicBezTo>
                      <a:pt x="113546" y="85004"/>
                      <a:pt x="85003" y="113547"/>
                      <a:pt x="85003" y="148757"/>
                    </a:cubicBezTo>
                    <a:lnTo>
                      <a:pt x="85004" y="360040"/>
                    </a:lnTo>
                    <a:close/>
                  </a:path>
                </a:pathLst>
              </a:custGeom>
              <a:solidFill>
                <a:sysClr val="window" lastClr="FFFFFF">
                  <a:lumMod val="75000"/>
                </a:sysClr>
              </a:solidFill>
              <a:ln w="19050">
                <a:solidFill>
                  <a:sysClr val="windowText" lastClr="000000"/>
                </a:solidFill>
                <a:round/>
                <a:headEnd/>
                <a:tailEnd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</a:endParaRPr>
              </a:p>
            </p:txBody>
          </p:sp>
          <p:sp>
            <p:nvSpPr>
              <p:cNvPr id="752" name="四角形: 角を丸くする 751">
                <a:extLst>
                  <a:ext uri="{FF2B5EF4-FFF2-40B4-BE49-F238E27FC236}">
                    <a16:creationId xmlns:a16="http://schemas.microsoft.com/office/drawing/2014/main" id="{5EBC08C7-2C1F-4478-8BC5-6EEE14723FDB}"/>
                  </a:ext>
                </a:extLst>
              </p:cNvPr>
              <p:cNvSpPr/>
              <p:nvPr/>
            </p:nvSpPr>
            <p:spPr bwMode="auto">
              <a:xfrm flipH="1">
                <a:off x="928075" y="862641"/>
                <a:ext cx="346750" cy="119109"/>
              </a:xfrm>
              <a:prstGeom prst="roundRect">
                <a:avLst/>
              </a:prstGeom>
              <a:solidFill>
                <a:sysClr val="windowText" lastClr="000000">
                  <a:lumMod val="50000"/>
                  <a:lumOff val="50000"/>
                </a:sysClr>
              </a:solidFill>
              <a:ln w="19050">
                <a:solidFill>
                  <a:sysClr val="windowText" lastClr="000000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</a:endParaRPr>
              </a:p>
            </p:txBody>
          </p:sp>
          <p:sp>
            <p:nvSpPr>
              <p:cNvPr id="753" name="四角形: 角を丸くする 752">
                <a:extLst>
                  <a:ext uri="{FF2B5EF4-FFF2-40B4-BE49-F238E27FC236}">
                    <a16:creationId xmlns:a16="http://schemas.microsoft.com/office/drawing/2014/main" id="{39923B5F-7C73-4E70-ABC9-4D93040C512E}"/>
                  </a:ext>
                </a:extLst>
              </p:cNvPr>
              <p:cNvSpPr/>
              <p:nvPr/>
            </p:nvSpPr>
            <p:spPr bwMode="auto">
              <a:xfrm flipH="1">
                <a:off x="1007835" y="1093287"/>
                <a:ext cx="346750" cy="119109"/>
              </a:xfrm>
              <a:prstGeom prst="roundRect">
                <a:avLst/>
              </a:prstGeom>
              <a:solidFill>
                <a:sysClr val="windowText" lastClr="000000">
                  <a:lumMod val="50000"/>
                  <a:lumOff val="50000"/>
                </a:sysClr>
              </a:solidFill>
              <a:ln w="19050">
                <a:solidFill>
                  <a:sysClr val="windowText" lastClr="000000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</a:endParaRPr>
              </a:p>
            </p:txBody>
          </p:sp>
        </p:grpSp>
        <p:sp>
          <p:nvSpPr>
            <p:cNvPr id="729" name="四角形: 上の 2 つの角を丸める 728">
              <a:extLst>
                <a:ext uri="{FF2B5EF4-FFF2-40B4-BE49-F238E27FC236}">
                  <a16:creationId xmlns:a16="http://schemas.microsoft.com/office/drawing/2014/main" id="{BA4FF76B-1DAC-4BED-8CFB-17A7231F7748}"/>
                </a:ext>
              </a:extLst>
            </p:cNvPr>
            <p:cNvSpPr/>
            <p:nvPr/>
          </p:nvSpPr>
          <p:spPr>
            <a:xfrm>
              <a:off x="4511410" y="4673331"/>
              <a:ext cx="216175" cy="173580"/>
            </a:xfrm>
            <a:prstGeom prst="round2SameRect">
              <a:avLst>
                <a:gd name="adj1" fmla="val 32747"/>
                <a:gd name="adj2" fmla="val 35085"/>
              </a:avLst>
            </a:prstGeom>
            <a:solidFill>
              <a:srgbClr val="ED7D31">
                <a:lumMod val="60000"/>
                <a:lumOff val="40000"/>
              </a:srgbClr>
            </a:solidFill>
            <a:ln w="1905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wrap="square" rtlCol="0" anchor="ctr">
              <a:noAutofit/>
            </a:bodyPr>
            <a:lstStyle/>
            <a:p>
              <a:pPr marL="0" marR="0" lvl="0" indent="0" algn="ctr" defTabSz="4572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grpSp>
          <p:nvGrpSpPr>
            <p:cNvPr id="730" name="グループ化 729">
              <a:extLst>
                <a:ext uri="{FF2B5EF4-FFF2-40B4-BE49-F238E27FC236}">
                  <a16:creationId xmlns:a16="http://schemas.microsoft.com/office/drawing/2014/main" id="{A1EBD501-508B-4534-AA0D-86BDC61130F6}"/>
                </a:ext>
              </a:extLst>
            </p:cNvPr>
            <p:cNvGrpSpPr/>
            <p:nvPr/>
          </p:nvGrpSpPr>
          <p:grpSpPr>
            <a:xfrm rot="20700000">
              <a:off x="4831372" y="5303306"/>
              <a:ext cx="351331" cy="680466"/>
              <a:chOff x="1042107" y="1854931"/>
              <a:chExt cx="351331" cy="680466"/>
            </a:xfrm>
          </p:grpSpPr>
          <p:sp>
            <p:nvSpPr>
              <p:cNvPr id="749" name="台形 329">
                <a:extLst>
                  <a:ext uri="{FF2B5EF4-FFF2-40B4-BE49-F238E27FC236}">
                    <a16:creationId xmlns:a16="http://schemas.microsoft.com/office/drawing/2014/main" id="{1B3586FA-1838-409E-A9A3-9FCAB1B5E224}"/>
                  </a:ext>
                </a:extLst>
              </p:cNvPr>
              <p:cNvSpPr/>
              <p:nvPr/>
            </p:nvSpPr>
            <p:spPr>
              <a:xfrm rot="10800000">
                <a:off x="1171451" y="1854931"/>
                <a:ext cx="221987" cy="544249"/>
              </a:xfrm>
              <a:custGeom>
                <a:avLst/>
                <a:gdLst>
                  <a:gd name="connsiteX0" fmla="*/ 0 w 199873"/>
                  <a:gd name="connsiteY0" fmla="*/ 536012 h 536012"/>
                  <a:gd name="connsiteX1" fmla="*/ 37780 w 199873"/>
                  <a:gd name="connsiteY1" fmla="*/ 0 h 536012"/>
                  <a:gd name="connsiteX2" fmla="*/ 162093 w 199873"/>
                  <a:gd name="connsiteY2" fmla="*/ 0 h 536012"/>
                  <a:gd name="connsiteX3" fmla="*/ 199873 w 199873"/>
                  <a:gd name="connsiteY3" fmla="*/ 536012 h 536012"/>
                  <a:gd name="connsiteX4" fmla="*/ 0 w 199873"/>
                  <a:gd name="connsiteY4" fmla="*/ 536012 h 536012"/>
                  <a:gd name="connsiteX0" fmla="*/ 0 w 207595"/>
                  <a:gd name="connsiteY0" fmla="*/ 536012 h 552394"/>
                  <a:gd name="connsiteX1" fmla="*/ 37780 w 207595"/>
                  <a:gd name="connsiteY1" fmla="*/ 0 h 552394"/>
                  <a:gd name="connsiteX2" fmla="*/ 162093 w 207595"/>
                  <a:gd name="connsiteY2" fmla="*/ 0 h 552394"/>
                  <a:gd name="connsiteX3" fmla="*/ 199873 w 207595"/>
                  <a:gd name="connsiteY3" fmla="*/ 536012 h 552394"/>
                  <a:gd name="connsiteX4" fmla="*/ 0 w 207595"/>
                  <a:gd name="connsiteY4" fmla="*/ 536012 h 552394"/>
                  <a:gd name="connsiteX0" fmla="*/ 0 w 212786"/>
                  <a:gd name="connsiteY0" fmla="*/ 536012 h 539200"/>
                  <a:gd name="connsiteX1" fmla="*/ 37780 w 212786"/>
                  <a:gd name="connsiteY1" fmla="*/ 0 h 539200"/>
                  <a:gd name="connsiteX2" fmla="*/ 162093 w 212786"/>
                  <a:gd name="connsiteY2" fmla="*/ 0 h 539200"/>
                  <a:gd name="connsiteX3" fmla="*/ 205626 w 212786"/>
                  <a:gd name="connsiteY3" fmla="*/ 514545 h 539200"/>
                  <a:gd name="connsiteX4" fmla="*/ 0 w 212786"/>
                  <a:gd name="connsiteY4" fmla="*/ 536012 h 539200"/>
                  <a:gd name="connsiteX0" fmla="*/ 0 w 221987"/>
                  <a:gd name="connsiteY0" fmla="*/ 536012 h 544249"/>
                  <a:gd name="connsiteX1" fmla="*/ 37780 w 221987"/>
                  <a:gd name="connsiteY1" fmla="*/ 0 h 544249"/>
                  <a:gd name="connsiteX2" fmla="*/ 162093 w 221987"/>
                  <a:gd name="connsiteY2" fmla="*/ 0 h 544249"/>
                  <a:gd name="connsiteX3" fmla="*/ 205626 w 221987"/>
                  <a:gd name="connsiteY3" fmla="*/ 514545 h 544249"/>
                  <a:gd name="connsiteX4" fmla="*/ 0 w 221987"/>
                  <a:gd name="connsiteY4" fmla="*/ 536012 h 54424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21987" h="544249">
                    <a:moveTo>
                      <a:pt x="0" y="536012"/>
                    </a:moveTo>
                    <a:lnTo>
                      <a:pt x="37780" y="0"/>
                    </a:lnTo>
                    <a:lnTo>
                      <a:pt x="162093" y="0"/>
                    </a:lnTo>
                    <a:cubicBezTo>
                      <a:pt x="174686" y="178671"/>
                      <a:pt x="256152" y="464215"/>
                      <a:pt x="205626" y="514545"/>
                    </a:cubicBezTo>
                    <a:cubicBezTo>
                      <a:pt x="155100" y="564875"/>
                      <a:pt x="66624" y="536012"/>
                      <a:pt x="0" y="536012"/>
                    </a:cubicBezTo>
                    <a:close/>
                  </a:path>
                </a:pathLst>
              </a:custGeom>
              <a:solidFill>
                <a:srgbClr val="ED7D31">
                  <a:lumMod val="60000"/>
                  <a:lumOff val="40000"/>
                </a:srgbClr>
              </a:soli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750" name="フリーフォーム: 図形 749">
                <a:extLst>
                  <a:ext uri="{FF2B5EF4-FFF2-40B4-BE49-F238E27FC236}">
                    <a16:creationId xmlns:a16="http://schemas.microsoft.com/office/drawing/2014/main" id="{E0A90E23-A00A-4AE8-A114-5A831A6B0634}"/>
                  </a:ext>
                </a:extLst>
              </p:cNvPr>
              <p:cNvSpPr/>
              <p:nvPr/>
            </p:nvSpPr>
            <p:spPr>
              <a:xfrm>
                <a:off x="1042107" y="2363108"/>
                <a:ext cx="343610" cy="172289"/>
              </a:xfrm>
              <a:custGeom>
                <a:avLst/>
                <a:gdLst>
                  <a:gd name="connsiteX0" fmla="*/ 92869 w 415554"/>
                  <a:gd name="connsiteY0" fmla="*/ 0 h 185737"/>
                  <a:gd name="connsiteX1" fmla="*/ 203774 w 415554"/>
                  <a:gd name="connsiteY1" fmla="*/ 0 h 185737"/>
                  <a:gd name="connsiteX2" fmla="*/ 220940 w 415554"/>
                  <a:gd name="connsiteY2" fmla="*/ 0 h 185737"/>
                  <a:gd name="connsiteX3" fmla="*/ 233621 w 415554"/>
                  <a:gd name="connsiteY3" fmla="*/ 10297 h 185737"/>
                  <a:gd name="connsiteX4" fmla="*/ 308980 w 415554"/>
                  <a:gd name="connsiteY4" fmla="*/ 27384 h 185737"/>
                  <a:gd name="connsiteX5" fmla="*/ 384339 w 415554"/>
                  <a:gd name="connsiteY5" fmla="*/ 10297 h 185737"/>
                  <a:gd name="connsiteX6" fmla="*/ 386521 w 415554"/>
                  <a:gd name="connsiteY6" fmla="*/ 8525 h 185737"/>
                  <a:gd name="connsiteX7" fmla="*/ 398771 w 415554"/>
                  <a:gd name="connsiteY7" fmla="*/ 16784 h 185737"/>
                  <a:gd name="connsiteX8" fmla="*/ 415554 w 415554"/>
                  <a:gd name="connsiteY8" fmla="*/ 57302 h 185737"/>
                  <a:gd name="connsiteX9" fmla="*/ 415554 w 415554"/>
                  <a:gd name="connsiteY9" fmla="*/ 162026 h 185737"/>
                  <a:gd name="connsiteX10" fmla="*/ 391843 w 415554"/>
                  <a:gd name="connsiteY10" fmla="*/ 185737 h 185737"/>
                  <a:gd name="connsiteX11" fmla="*/ 345384 w 415554"/>
                  <a:gd name="connsiteY11" fmla="*/ 185737 h 185737"/>
                  <a:gd name="connsiteX12" fmla="*/ 170183 w 415554"/>
                  <a:gd name="connsiteY12" fmla="*/ 185737 h 185737"/>
                  <a:gd name="connsiteX13" fmla="*/ 40379 w 415554"/>
                  <a:gd name="connsiteY13" fmla="*/ 185737 h 185737"/>
                  <a:gd name="connsiteX14" fmla="*/ 0 w 415554"/>
                  <a:gd name="connsiteY14" fmla="*/ 145358 h 185737"/>
                  <a:gd name="connsiteX15" fmla="*/ 0 w 415554"/>
                  <a:gd name="connsiteY15" fmla="*/ 92869 h 185737"/>
                  <a:gd name="connsiteX16" fmla="*/ 92869 w 415554"/>
                  <a:gd name="connsiteY16" fmla="*/ 0 h 185737"/>
                  <a:gd name="connsiteX0" fmla="*/ 92869 w 415554"/>
                  <a:gd name="connsiteY0" fmla="*/ 796 h 186533"/>
                  <a:gd name="connsiteX1" fmla="*/ 93896 w 415554"/>
                  <a:gd name="connsiteY1" fmla="*/ 0 h 186533"/>
                  <a:gd name="connsiteX2" fmla="*/ 203774 w 415554"/>
                  <a:gd name="connsiteY2" fmla="*/ 796 h 186533"/>
                  <a:gd name="connsiteX3" fmla="*/ 220940 w 415554"/>
                  <a:gd name="connsiteY3" fmla="*/ 796 h 186533"/>
                  <a:gd name="connsiteX4" fmla="*/ 233621 w 415554"/>
                  <a:gd name="connsiteY4" fmla="*/ 11093 h 186533"/>
                  <a:gd name="connsiteX5" fmla="*/ 308980 w 415554"/>
                  <a:gd name="connsiteY5" fmla="*/ 28180 h 186533"/>
                  <a:gd name="connsiteX6" fmla="*/ 384339 w 415554"/>
                  <a:gd name="connsiteY6" fmla="*/ 11093 h 186533"/>
                  <a:gd name="connsiteX7" fmla="*/ 386521 w 415554"/>
                  <a:gd name="connsiteY7" fmla="*/ 9321 h 186533"/>
                  <a:gd name="connsiteX8" fmla="*/ 398771 w 415554"/>
                  <a:gd name="connsiteY8" fmla="*/ 17580 h 186533"/>
                  <a:gd name="connsiteX9" fmla="*/ 415554 w 415554"/>
                  <a:gd name="connsiteY9" fmla="*/ 58098 h 186533"/>
                  <a:gd name="connsiteX10" fmla="*/ 415554 w 415554"/>
                  <a:gd name="connsiteY10" fmla="*/ 162822 h 186533"/>
                  <a:gd name="connsiteX11" fmla="*/ 391843 w 415554"/>
                  <a:gd name="connsiteY11" fmla="*/ 186533 h 186533"/>
                  <a:gd name="connsiteX12" fmla="*/ 345384 w 415554"/>
                  <a:gd name="connsiteY12" fmla="*/ 186533 h 186533"/>
                  <a:gd name="connsiteX13" fmla="*/ 170183 w 415554"/>
                  <a:gd name="connsiteY13" fmla="*/ 186533 h 186533"/>
                  <a:gd name="connsiteX14" fmla="*/ 40379 w 415554"/>
                  <a:gd name="connsiteY14" fmla="*/ 186533 h 186533"/>
                  <a:gd name="connsiteX15" fmla="*/ 0 w 415554"/>
                  <a:gd name="connsiteY15" fmla="*/ 146154 h 186533"/>
                  <a:gd name="connsiteX16" fmla="*/ 0 w 415554"/>
                  <a:gd name="connsiteY16" fmla="*/ 93665 h 186533"/>
                  <a:gd name="connsiteX17" fmla="*/ 92869 w 415554"/>
                  <a:gd name="connsiteY17" fmla="*/ 796 h 186533"/>
                  <a:gd name="connsiteX0" fmla="*/ 0 w 415554"/>
                  <a:gd name="connsiteY0" fmla="*/ 93665 h 186533"/>
                  <a:gd name="connsiteX1" fmla="*/ 93896 w 415554"/>
                  <a:gd name="connsiteY1" fmla="*/ 0 h 186533"/>
                  <a:gd name="connsiteX2" fmla="*/ 203774 w 415554"/>
                  <a:gd name="connsiteY2" fmla="*/ 796 h 186533"/>
                  <a:gd name="connsiteX3" fmla="*/ 220940 w 415554"/>
                  <a:gd name="connsiteY3" fmla="*/ 796 h 186533"/>
                  <a:gd name="connsiteX4" fmla="*/ 233621 w 415554"/>
                  <a:gd name="connsiteY4" fmla="*/ 11093 h 186533"/>
                  <a:gd name="connsiteX5" fmla="*/ 308980 w 415554"/>
                  <a:gd name="connsiteY5" fmla="*/ 28180 h 186533"/>
                  <a:gd name="connsiteX6" fmla="*/ 384339 w 415554"/>
                  <a:gd name="connsiteY6" fmla="*/ 11093 h 186533"/>
                  <a:gd name="connsiteX7" fmla="*/ 386521 w 415554"/>
                  <a:gd name="connsiteY7" fmla="*/ 9321 h 186533"/>
                  <a:gd name="connsiteX8" fmla="*/ 398771 w 415554"/>
                  <a:gd name="connsiteY8" fmla="*/ 17580 h 186533"/>
                  <a:gd name="connsiteX9" fmla="*/ 415554 w 415554"/>
                  <a:gd name="connsiteY9" fmla="*/ 58098 h 186533"/>
                  <a:gd name="connsiteX10" fmla="*/ 415554 w 415554"/>
                  <a:gd name="connsiteY10" fmla="*/ 162822 h 186533"/>
                  <a:gd name="connsiteX11" fmla="*/ 391843 w 415554"/>
                  <a:gd name="connsiteY11" fmla="*/ 186533 h 186533"/>
                  <a:gd name="connsiteX12" fmla="*/ 345384 w 415554"/>
                  <a:gd name="connsiteY12" fmla="*/ 186533 h 186533"/>
                  <a:gd name="connsiteX13" fmla="*/ 170183 w 415554"/>
                  <a:gd name="connsiteY13" fmla="*/ 186533 h 186533"/>
                  <a:gd name="connsiteX14" fmla="*/ 40379 w 415554"/>
                  <a:gd name="connsiteY14" fmla="*/ 186533 h 186533"/>
                  <a:gd name="connsiteX15" fmla="*/ 0 w 415554"/>
                  <a:gd name="connsiteY15" fmla="*/ 146154 h 186533"/>
                  <a:gd name="connsiteX16" fmla="*/ 0 w 415554"/>
                  <a:gd name="connsiteY16" fmla="*/ 93665 h 186533"/>
                  <a:gd name="connsiteX0" fmla="*/ 0 w 415554"/>
                  <a:gd name="connsiteY0" fmla="*/ 92869 h 185737"/>
                  <a:gd name="connsiteX1" fmla="*/ 203774 w 415554"/>
                  <a:gd name="connsiteY1" fmla="*/ 0 h 185737"/>
                  <a:gd name="connsiteX2" fmla="*/ 220940 w 415554"/>
                  <a:gd name="connsiteY2" fmla="*/ 0 h 185737"/>
                  <a:gd name="connsiteX3" fmla="*/ 233621 w 415554"/>
                  <a:gd name="connsiteY3" fmla="*/ 10297 h 185737"/>
                  <a:gd name="connsiteX4" fmla="*/ 308980 w 415554"/>
                  <a:gd name="connsiteY4" fmla="*/ 27384 h 185737"/>
                  <a:gd name="connsiteX5" fmla="*/ 384339 w 415554"/>
                  <a:gd name="connsiteY5" fmla="*/ 10297 h 185737"/>
                  <a:gd name="connsiteX6" fmla="*/ 386521 w 415554"/>
                  <a:gd name="connsiteY6" fmla="*/ 8525 h 185737"/>
                  <a:gd name="connsiteX7" fmla="*/ 398771 w 415554"/>
                  <a:gd name="connsiteY7" fmla="*/ 16784 h 185737"/>
                  <a:gd name="connsiteX8" fmla="*/ 415554 w 415554"/>
                  <a:gd name="connsiteY8" fmla="*/ 57302 h 185737"/>
                  <a:gd name="connsiteX9" fmla="*/ 415554 w 415554"/>
                  <a:gd name="connsiteY9" fmla="*/ 162026 h 185737"/>
                  <a:gd name="connsiteX10" fmla="*/ 391843 w 415554"/>
                  <a:gd name="connsiteY10" fmla="*/ 185737 h 185737"/>
                  <a:gd name="connsiteX11" fmla="*/ 345384 w 415554"/>
                  <a:gd name="connsiteY11" fmla="*/ 185737 h 185737"/>
                  <a:gd name="connsiteX12" fmla="*/ 170183 w 415554"/>
                  <a:gd name="connsiteY12" fmla="*/ 185737 h 185737"/>
                  <a:gd name="connsiteX13" fmla="*/ 40379 w 415554"/>
                  <a:gd name="connsiteY13" fmla="*/ 185737 h 185737"/>
                  <a:gd name="connsiteX14" fmla="*/ 0 w 415554"/>
                  <a:gd name="connsiteY14" fmla="*/ 145358 h 185737"/>
                  <a:gd name="connsiteX15" fmla="*/ 0 w 415554"/>
                  <a:gd name="connsiteY15" fmla="*/ 92869 h 185737"/>
                  <a:gd name="connsiteX0" fmla="*/ 0 w 415554"/>
                  <a:gd name="connsiteY0" fmla="*/ 145358 h 185737"/>
                  <a:gd name="connsiteX1" fmla="*/ 203774 w 415554"/>
                  <a:gd name="connsiteY1" fmla="*/ 0 h 185737"/>
                  <a:gd name="connsiteX2" fmla="*/ 220940 w 415554"/>
                  <a:gd name="connsiteY2" fmla="*/ 0 h 185737"/>
                  <a:gd name="connsiteX3" fmla="*/ 233621 w 415554"/>
                  <a:gd name="connsiteY3" fmla="*/ 10297 h 185737"/>
                  <a:gd name="connsiteX4" fmla="*/ 308980 w 415554"/>
                  <a:gd name="connsiteY4" fmla="*/ 27384 h 185737"/>
                  <a:gd name="connsiteX5" fmla="*/ 384339 w 415554"/>
                  <a:gd name="connsiteY5" fmla="*/ 10297 h 185737"/>
                  <a:gd name="connsiteX6" fmla="*/ 386521 w 415554"/>
                  <a:gd name="connsiteY6" fmla="*/ 8525 h 185737"/>
                  <a:gd name="connsiteX7" fmla="*/ 398771 w 415554"/>
                  <a:gd name="connsiteY7" fmla="*/ 16784 h 185737"/>
                  <a:gd name="connsiteX8" fmla="*/ 415554 w 415554"/>
                  <a:gd name="connsiteY8" fmla="*/ 57302 h 185737"/>
                  <a:gd name="connsiteX9" fmla="*/ 415554 w 415554"/>
                  <a:gd name="connsiteY9" fmla="*/ 162026 h 185737"/>
                  <a:gd name="connsiteX10" fmla="*/ 391843 w 415554"/>
                  <a:gd name="connsiteY10" fmla="*/ 185737 h 185737"/>
                  <a:gd name="connsiteX11" fmla="*/ 345384 w 415554"/>
                  <a:gd name="connsiteY11" fmla="*/ 185737 h 185737"/>
                  <a:gd name="connsiteX12" fmla="*/ 170183 w 415554"/>
                  <a:gd name="connsiteY12" fmla="*/ 185737 h 185737"/>
                  <a:gd name="connsiteX13" fmla="*/ 40379 w 415554"/>
                  <a:gd name="connsiteY13" fmla="*/ 185737 h 185737"/>
                  <a:gd name="connsiteX14" fmla="*/ 0 w 415554"/>
                  <a:gd name="connsiteY14" fmla="*/ 145358 h 18573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</a:cxnLst>
                <a:rect l="l" t="t" r="r" b="b"/>
                <a:pathLst>
                  <a:path w="415554" h="185737">
                    <a:moveTo>
                      <a:pt x="0" y="145358"/>
                    </a:moveTo>
                    <a:lnTo>
                      <a:pt x="203774" y="0"/>
                    </a:lnTo>
                    <a:lnTo>
                      <a:pt x="220940" y="0"/>
                    </a:lnTo>
                    <a:lnTo>
                      <a:pt x="233621" y="10297"/>
                    </a:lnTo>
                    <a:cubicBezTo>
                      <a:pt x="252907" y="20854"/>
                      <a:pt x="279551" y="27384"/>
                      <a:pt x="308980" y="27384"/>
                    </a:cubicBezTo>
                    <a:cubicBezTo>
                      <a:pt x="338410" y="27384"/>
                      <a:pt x="365053" y="20854"/>
                      <a:pt x="384339" y="10297"/>
                    </a:cubicBezTo>
                    <a:lnTo>
                      <a:pt x="386521" y="8525"/>
                    </a:lnTo>
                    <a:lnTo>
                      <a:pt x="398771" y="16784"/>
                    </a:lnTo>
                    <a:cubicBezTo>
                      <a:pt x="409140" y="27153"/>
                      <a:pt x="415554" y="41479"/>
                      <a:pt x="415554" y="57302"/>
                    </a:cubicBezTo>
                    <a:lnTo>
                      <a:pt x="415554" y="162026"/>
                    </a:lnTo>
                    <a:cubicBezTo>
                      <a:pt x="415554" y="175121"/>
                      <a:pt x="404938" y="185737"/>
                      <a:pt x="391843" y="185737"/>
                    </a:cubicBezTo>
                    <a:lnTo>
                      <a:pt x="345384" y="185737"/>
                    </a:lnTo>
                    <a:lnTo>
                      <a:pt x="170183" y="185737"/>
                    </a:lnTo>
                    <a:lnTo>
                      <a:pt x="40379" y="185737"/>
                    </a:lnTo>
                    <a:cubicBezTo>
                      <a:pt x="18078" y="185737"/>
                      <a:pt x="0" y="167659"/>
                      <a:pt x="0" y="145358"/>
                    </a:cubicBezTo>
                    <a:close/>
                  </a:path>
                </a:pathLst>
              </a:custGeom>
              <a:solidFill>
                <a:srgbClr val="0070C0"/>
              </a:soli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</p:grpSp>
        <p:sp>
          <p:nvSpPr>
            <p:cNvPr id="731" name="台形 975">
              <a:extLst>
                <a:ext uri="{FF2B5EF4-FFF2-40B4-BE49-F238E27FC236}">
                  <a16:creationId xmlns:a16="http://schemas.microsoft.com/office/drawing/2014/main" id="{83A4EEBF-2EBD-400B-A511-6626DAD2DF3E}"/>
                </a:ext>
              </a:extLst>
            </p:cNvPr>
            <p:cNvSpPr/>
            <p:nvPr/>
          </p:nvSpPr>
          <p:spPr>
            <a:xfrm rot="15300000">
              <a:off x="5076255" y="4970281"/>
              <a:ext cx="516605" cy="895056"/>
            </a:xfrm>
            <a:custGeom>
              <a:avLst/>
              <a:gdLst>
                <a:gd name="connsiteX0" fmla="*/ 0 w 409370"/>
                <a:gd name="connsiteY0" fmla="*/ 684180 h 684180"/>
                <a:gd name="connsiteX1" fmla="*/ 45628 w 409370"/>
                <a:gd name="connsiteY1" fmla="*/ 0 h 684180"/>
                <a:gd name="connsiteX2" fmla="*/ 363742 w 409370"/>
                <a:gd name="connsiteY2" fmla="*/ 0 h 684180"/>
                <a:gd name="connsiteX3" fmla="*/ 409370 w 409370"/>
                <a:gd name="connsiteY3" fmla="*/ 684180 h 684180"/>
                <a:gd name="connsiteX4" fmla="*/ 0 w 409370"/>
                <a:gd name="connsiteY4" fmla="*/ 684180 h 684180"/>
                <a:gd name="connsiteX0" fmla="*/ 36302 w 445672"/>
                <a:gd name="connsiteY0" fmla="*/ 684180 h 708019"/>
                <a:gd name="connsiteX1" fmla="*/ 81930 w 445672"/>
                <a:gd name="connsiteY1" fmla="*/ 0 h 708019"/>
                <a:gd name="connsiteX2" fmla="*/ 400044 w 445672"/>
                <a:gd name="connsiteY2" fmla="*/ 0 h 708019"/>
                <a:gd name="connsiteX3" fmla="*/ 445672 w 445672"/>
                <a:gd name="connsiteY3" fmla="*/ 684180 h 708019"/>
                <a:gd name="connsiteX4" fmla="*/ 36302 w 445672"/>
                <a:gd name="connsiteY4" fmla="*/ 684180 h 708019"/>
                <a:gd name="connsiteX0" fmla="*/ 53374 w 397680"/>
                <a:gd name="connsiteY0" fmla="*/ 662170 h 693442"/>
                <a:gd name="connsiteX1" fmla="*/ 33938 w 397680"/>
                <a:gd name="connsiteY1" fmla="*/ 0 h 693442"/>
                <a:gd name="connsiteX2" fmla="*/ 352052 w 397680"/>
                <a:gd name="connsiteY2" fmla="*/ 0 h 693442"/>
                <a:gd name="connsiteX3" fmla="*/ 397680 w 397680"/>
                <a:gd name="connsiteY3" fmla="*/ 684180 h 693442"/>
                <a:gd name="connsiteX4" fmla="*/ 53374 w 397680"/>
                <a:gd name="connsiteY4" fmla="*/ 662170 h 693442"/>
                <a:gd name="connsiteX0" fmla="*/ 50381 w 394687"/>
                <a:gd name="connsiteY0" fmla="*/ 662170 h 696706"/>
                <a:gd name="connsiteX1" fmla="*/ 30945 w 394687"/>
                <a:gd name="connsiteY1" fmla="*/ 0 h 696706"/>
                <a:gd name="connsiteX2" fmla="*/ 349059 w 394687"/>
                <a:gd name="connsiteY2" fmla="*/ 0 h 696706"/>
                <a:gd name="connsiteX3" fmla="*/ 394687 w 394687"/>
                <a:gd name="connsiteY3" fmla="*/ 684180 h 696706"/>
                <a:gd name="connsiteX4" fmla="*/ 50381 w 394687"/>
                <a:gd name="connsiteY4" fmla="*/ 662170 h 696706"/>
                <a:gd name="connsiteX0" fmla="*/ 50381 w 394687"/>
                <a:gd name="connsiteY0" fmla="*/ 776302 h 810838"/>
                <a:gd name="connsiteX1" fmla="*/ 30945 w 394687"/>
                <a:gd name="connsiteY1" fmla="*/ 114132 h 810838"/>
                <a:gd name="connsiteX2" fmla="*/ 340197 w 394687"/>
                <a:gd name="connsiteY2" fmla="*/ 0 h 810838"/>
                <a:gd name="connsiteX3" fmla="*/ 394687 w 394687"/>
                <a:gd name="connsiteY3" fmla="*/ 798312 h 810838"/>
                <a:gd name="connsiteX4" fmla="*/ 50381 w 394687"/>
                <a:gd name="connsiteY4" fmla="*/ 776302 h 810838"/>
                <a:gd name="connsiteX0" fmla="*/ 50381 w 394687"/>
                <a:gd name="connsiteY0" fmla="*/ 790814 h 825350"/>
                <a:gd name="connsiteX1" fmla="*/ 30945 w 394687"/>
                <a:gd name="connsiteY1" fmla="*/ 128644 h 825350"/>
                <a:gd name="connsiteX2" fmla="*/ 347373 w 394687"/>
                <a:gd name="connsiteY2" fmla="*/ 0 h 825350"/>
                <a:gd name="connsiteX3" fmla="*/ 394687 w 394687"/>
                <a:gd name="connsiteY3" fmla="*/ 812824 h 825350"/>
                <a:gd name="connsiteX4" fmla="*/ 50381 w 394687"/>
                <a:gd name="connsiteY4" fmla="*/ 790814 h 825350"/>
                <a:gd name="connsiteX0" fmla="*/ 109362 w 453668"/>
                <a:gd name="connsiteY0" fmla="*/ 854543 h 889079"/>
                <a:gd name="connsiteX1" fmla="*/ 89926 w 453668"/>
                <a:gd name="connsiteY1" fmla="*/ 192373 h 889079"/>
                <a:gd name="connsiteX2" fmla="*/ 19103 w 453668"/>
                <a:gd name="connsiteY2" fmla="*/ 0 h 889079"/>
                <a:gd name="connsiteX3" fmla="*/ 406354 w 453668"/>
                <a:gd name="connsiteY3" fmla="*/ 63729 h 889079"/>
                <a:gd name="connsiteX4" fmla="*/ 453668 w 453668"/>
                <a:gd name="connsiteY4" fmla="*/ 876553 h 889079"/>
                <a:gd name="connsiteX5" fmla="*/ 109362 w 453668"/>
                <a:gd name="connsiteY5" fmla="*/ 854543 h 889079"/>
                <a:gd name="connsiteX0" fmla="*/ 105521 w 449827"/>
                <a:gd name="connsiteY0" fmla="*/ 854543 h 910419"/>
                <a:gd name="connsiteX1" fmla="*/ 160511 w 449827"/>
                <a:gd name="connsiteY1" fmla="*/ 209028 h 910419"/>
                <a:gd name="connsiteX2" fmla="*/ 15262 w 449827"/>
                <a:gd name="connsiteY2" fmla="*/ 0 h 910419"/>
                <a:gd name="connsiteX3" fmla="*/ 402513 w 449827"/>
                <a:gd name="connsiteY3" fmla="*/ 63729 h 910419"/>
                <a:gd name="connsiteX4" fmla="*/ 449827 w 449827"/>
                <a:gd name="connsiteY4" fmla="*/ 876553 h 910419"/>
                <a:gd name="connsiteX5" fmla="*/ 105521 w 449827"/>
                <a:gd name="connsiteY5" fmla="*/ 854543 h 910419"/>
                <a:gd name="connsiteX0" fmla="*/ 105599 w 449905"/>
                <a:gd name="connsiteY0" fmla="*/ 854543 h 905438"/>
                <a:gd name="connsiteX1" fmla="*/ 158667 w 449905"/>
                <a:gd name="connsiteY1" fmla="*/ 277540 h 905438"/>
                <a:gd name="connsiteX2" fmla="*/ 15340 w 449905"/>
                <a:gd name="connsiteY2" fmla="*/ 0 h 905438"/>
                <a:gd name="connsiteX3" fmla="*/ 402591 w 449905"/>
                <a:gd name="connsiteY3" fmla="*/ 63729 h 905438"/>
                <a:gd name="connsiteX4" fmla="*/ 449905 w 449905"/>
                <a:gd name="connsiteY4" fmla="*/ 876553 h 905438"/>
                <a:gd name="connsiteX5" fmla="*/ 105599 w 449905"/>
                <a:gd name="connsiteY5" fmla="*/ 854543 h 905438"/>
                <a:gd name="connsiteX0" fmla="*/ 173229 w 517535"/>
                <a:gd name="connsiteY0" fmla="*/ 854543 h 905438"/>
                <a:gd name="connsiteX1" fmla="*/ 226297 w 517535"/>
                <a:gd name="connsiteY1" fmla="*/ 277540 h 905438"/>
                <a:gd name="connsiteX2" fmla="*/ 5403 w 517535"/>
                <a:gd name="connsiteY2" fmla="*/ 215881 h 905438"/>
                <a:gd name="connsiteX3" fmla="*/ 82970 w 517535"/>
                <a:gd name="connsiteY3" fmla="*/ 0 h 905438"/>
                <a:gd name="connsiteX4" fmla="*/ 470221 w 517535"/>
                <a:gd name="connsiteY4" fmla="*/ 63729 h 905438"/>
                <a:gd name="connsiteX5" fmla="*/ 517535 w 517535"/>
                <a:gd name="connsiteY5" fmla="*/ 876553 h 905438"/>
                <a:gd name="connsiteX6" fmla="*/ 173229 w 517535"/>
                <a:gd name="connsiteY6" fmla="*/ 854543 h 905438"/>
                <a:gd name="connsiteX0" fmla="*/ 178107 w 522413"/>
                <a:gd name="connsiteY0" fmla="*/ 862159 h 913054"/>
                <a:gd name="connsiteX1" fmla="*/ 231175 w 522413"/>
                <a:gd name="connsiteY1" fmla="*/ 285156 h 913054"/>
                <a:gd name="connsiteX2" fmla="*/ 10281 w 522413"/>
                <a:gd name="connsiteY2" fmla="*/ 223497 h 913054"/>
                <a:gd name="connsiteX3" fmla="*/ 47158 w 522413"/>
                <a:gd name="connsiteY3" fmla="*/ 0 h 913054"/>
                <a:gd name="connsiteX4" fmla="*/ 475099 w 522413"/>
                <a:gd name="connsiteY4" fmla="*/ 71345 h 913054"/>
                <a:gd name="connsiteX5" fmla="*/ 522413 w 522413"/>
                <a:gd name="connsiteY5" fmla="*/ 884169 h 913054"/>
                <a:gd name="connsiteX6" fmla="*/ 178107 w 522413"/>
                <a:gd name="connsiteY6" fmla="*/ 862159 h 913054"/>
                <a:gd name="connsiteX0" fmla="*/ 167826 w 512132"/>
                <a:gd name="connsiteY0" fmla="*/ 862159 h 913054"/>
                <a:gd name="connsiteX1" fmla="*/ 220894 w 512132"/>
                <a:gd name="connsiteY1" fmla="*/ 285156 h 913054"/>
                <a:gd name="connsiteX2" fmla="*/ 0 w 512132"/>
                <a:gd name="connsiteY2" fmla="*/ 223497 h 913054"/>
                <a:gd name="connsiteX3" fmla="*/ 36877 w 512132"/>
                <a:gd name="connsiteY3" fmla="*/ 0 h 913054"/>
                <a:gd name="connsiteX4" fmla="*/ 464818 w 512132"/>
                <a:gd name="connsiteY4" fmla="*/ 71345 h 913054"/>
                <a:gd name="connsiteX5" fmla="*/ 512132 w 512132"/>
                <a:gd name="connsiteY5" fmla="*/ 884169 h 913054"/>
                <a:gd name="connsiteX6" fmla="*/ 167826 w 512132"/>
                <a:gd name="connsiteY6" fmla="*/ 862159 h 913054"/>
                <a:gd name="connsiteX0" fmla="*/ 167826 w 512132"/>
                <a:gd name="connsiteY0" fmla="*/ 862159 h 913054"/>
                <a:gd name="connsiteX1" fmla="*/ 220894 w 512132"/>
                <a:gd name="connsiteY1" fmla="*/ 285156 h 913054"/>
                <a:gd name="connsiteX2" fmla="*/ 0 w 512132"/>
                <a:gd name="connsiteY2" fmla="*/ 223497 h 913054"/>
                <a:gd name="connsiteX3" fmla="*/ 36877 w 512132"/>
                <a:gd name="connsiteY3" fmla="*/ 0 h 913054"/>
                <a:gd name="connsiteX4" fmla="*/ 468986 w 512132"/>
                <a:gd name="connsiteY4" fmla="*/ 6722 h 913054"/>
                <a:gd name="connsiteX5" fmla="*/ 512132 w 512132"/>
                <a:gd name="connsiteY5" fmla="*/ 884169 h 913054"/>
                <a:gd name="connsiteX6" fmla="*/ 167826 w 512132"/>
                <a:gd name="connsiteY6" fmla="*/ 862159 h 913054"/>
                <a:gd name="connsiteX0" fmla="*/ 169833 w 514139"/>
                <a:gd name="connsiteY0" fmla="*/ 855437 h 906332"/>
                <a:gd name="connsiteX1" fmla="*/ 222901 w 514139"/>
                <a:gd name="connsiteY1" fmla="*/ 278434 h 906332"/>
                <a:gd name="connsiteX2" fmla="*/ 2007 w 514139"/>
                <a:gd name="connsiteY2" fmla="*/ 216775 h 906332"/>
                <a:gd name="connsiteX3" fmla="*/ 0 w 514139"/>
                <a:gd name="connsiteY3" fmla="*/ 15729 h 906332"/>
                <a:gd name="connsiteX4" fmla="*/ 470993 w 514139"/>
                <a:gd name="connsiteY4" fmla="*/ 0 h 906332"/>
                <a:gd name="connsiteX5" fmla="*/ 514139 w 514139"/>
                <a:gd name="connsiteY5" fmla="*/ 877447 h 906332"/>
                <a:gd name="connsiteX6" fmla="*/ 169833 w 514139"/>
                <a:gd name="connsiteY6" fmla="*/ 855437 h 906332"/>
                <a:gd name="connsiteX0" fmla="*/ 172299 w 516605"/>
                <a:gd name="connsiteY0" fmla="*/ 855437 h 906332"/>
                <a:gd name="connsiteX1" fmla="*/ 225367 w 516605"/>
                <a:gd name="connsiteY1" fmla="*/ 278434 h 906332"/>
                <a:gd name="connsiteX2" fmla="*/ 4473 w 516605"/>
                <a:gd name="connsiteY2" fmla="*/ 216775 h 906332"/>
                <a:gd name="connsiteX3" fmla="*/ 0 w 516605"/>
                <a:gd name="connsiteY3" fmla="*/ 24930 h 906332"/>
                <a:gd name="connsiteX4" fmla="*/ 473459 w 516605"/>
                <a:gd name="connsiteY4" fmla="*/ 0 h 906332"/>
                <a:gd name="connsiteX5" fmla="*/ 516605 w 516605"/>
                <a:gd name="connsiteY5" fmla="*/ 877447 h 906332"/>
                <a:gd name="connsiteX6" fmla="*/ 172299 w 516605"/>
                <a:gd name="connsiteY6" fmla="*/ 855437 h 906332"/>
                <a:gd name="connsiteX0" fmla="*/ 172299 w 516605"/>
                <a:gd name="connsiteY0" fmla="*/ 855437 h 906181"/>
                <a:gd name="connsiteX1" fmla="*/ 257679 w 516605"/>
                <a:gd name="connsiteY1" fmla="*/ 280518 h 906181"/>
                <a:gd name="connsiteX2" fmla="*/ 4473 w 516605"/>
                <a:gd name="connsiteY2" fmla="*/ 216775 h 906181"/>
                <a:gd name="connsiteX3" fmla="*/ 0 w 516605"/>
                <a:gd name="connsiteY3" fmla="*/ 24930 h 906181"/>
                <a:gd name="connsiteX4" fmla="*/ 473459 w 516605"/>
                <a:gd name="connsiteY4" fmla="*/ 0 h 906181"/>
                <a:gd name="connsiteX5" fmla="*/ 516605 w 516605"/>
                <a:gd name="connsiteY5" fmla="*/ 877447 h 906181"/>
                <a:gd name="connsiteX6" fmla="*/ 172299 w 516605"/>
                <a:gd name="connsiteY6" fmla="*/ 855437 h 906181"/>
                <a:gd name="connsiteX0" fmla="*/ 172299 w 516605"/>
                <a:gd name="connsiteY0" fmla="*/ 855437 h 906181"/>
                <a:gd name="connsiteX1" fmla="*/ 257679 w 516605"/>
                <a:gd name="connsiteY1" fmla="*/ 280518 h 906181"/>
                <a:gd name="connsiteX2" fmla="*/ 4473 w 516605"/>
                <a:gd name="connsiteY2" fmla="*/ 216775 h 906181"/>
                <a:gd name="connsiteX3" fmla="*/ 0 w 516605"/>
                <a:gd name="connsiteY3" fmla="*/ 24930 h 906181"/>
                <a:gd name="connsiteX4" fmla="*/ 473459 w 516605"/>
                <a:gd name="connsiteY4" fmla="*/ 0 h 906181"/>
                <a:gd name="connsiteX5" fmla="*/ 516605 w 516605"/>
                <a:gd name="connsiteY5" fmla="*/ 877447 h 906181"/>
                <a:gd name="connsiteX6" fmla="*/ 172299 w 516605"/>
                <a:gd name="connsiteY6" fmla="*/ 855437 h 906181"/>
                <a:gd name="connsiteX0" fmla="*/ 172299 w 516605"/>
                <a:gd name="connsiteY0" fmla="*/ 855437 h 906181"/>
                <a:gd name="connsiteX1" fmla="*/ 257679 w 516605"/>
                <a:gd name="connsiteY1" fmla="*/ 280518 h 906181"/>
                <a:gd name="connsiteX2" fmla="*/ 4473 w 516605"/>
                <a:gd name="connsiteY2" fmla="*/ 216775 h 906181"/>
                <a:gd name="connsiteX3" fmla="*/ 0 w 516605"/>
                <a:gd name="connsiteY3" fmla="*/ 24930 h 906181"/>
                <a:gd name="connsiteX4" fmla="*/ 473459 w 516605"/>
                <a:gd name="connsiteY4" fmla="*/ 0 h 906181"/>
                <a:gd name="connsiteX5" fmla="*/ 516605 w 516605"/>
                <a:gd name="connsiteY5" fmla="*/ 877447 h 906181"/>
                <a:gd name="connsiteX6" fmla="*/ 172299 w 516605"/>
                <a:gd name="connsiteY6" fmla="*/ 855437 h 906181"/>
                <a:gd name="connsiteX0" fmla="*/ 172299 w 516605"/>
                <a:gd name="connsiteY0" fmla="*/ 855437 h 906181"/>
                <a:gd name="connsiteX1" fmla="*/ 257679 w 516605"/>
                <a:gd name="connsiteY1" fmla="*/ 280518 h 906181"/>
                <a:gd name="connsiteX2" fmla="*/ 4473 w 516605"/>
                <a:gd name="connsiteY2" fmla="*/ 216775 h 906181"/>
                <a:gd name="connsiteX3" fmla="*/ 0 w 516605"/>
                <a:gd name="connsiteY3" fmla="*/ 24930 h 906181"/>
                <a:gd name="connsiteX4" fmla="*/ 473459 w 516605"/>
                <a:gd name="connsiteY4" fmla="*/ 0 h 906181"/>
                <a:gd name="connsiteX5" fmla="*/ 516605 w 516605"/>
                <a:gd name="connsiteY5" fmla="*/ 877447 h 906181"/>
                <a:gd name="connsiteX6" fmla="*/ 172299 w 516605"/>
                <a:gd name="connsiteY6" fmla="*/ 855437 h 906181"/>
                <a:gd name="connsiteX0" fmla="*/ 172299 w 516605"/>
                <a:gd name="connsiteY0" fmla="*/ 855437 h 901313"/>
                <a:gd name="connsiteX1" fmla="*/ 257679 w 516605"/>
                <a:gd name="connsiteY1" fmla="*/ 280518 h 901313"/>
                <a:gd name="connsiteX2" fmla="*/ 4473 w 516605"/>
                <a:gd name="connsiteY2" fmla="*/ 216775 h 901313"/>
                <a:gd name="connsiteX3" fmla="*/ 0 w 516605"/>
                <a:gd name="connsiteY3" fmla="*/ 24930 h 901313"/>
                <a:gd name="connsiteX4" fmla="*/ 473459 w 516605"/>
                <a:gd name="connsiteY4" fmla="*/ 0 h 901313"/>
                <a:gd name="connsiteX5" fmla="*/ 516605 w 516605"/>
                <a:gd name="connsiteY5" fmla="*/ 877447 h 901313"/>
                <a:gd name="connsiteX6" fmla="*/ 172299 w 516605"/>
                <a:gd name="connsiteY6" fmla="*/ 855437 h 901313"/>
                <a:gd name="connsiteX0" fmla="*/ 196232 w 516605"/>
                <a:gd name="connsiteY0" fmla="*/ 851989 h 899110"/>
                <a:gd name="connsiteX1" fmla="*/ 257679 w 516605"/>
                <a:gd name="connsiteY1" fmla="*/ 280518 h 899110"/>
                <a:gd name="connsiteX2" fmla="*/ 4473 w 516605"/>
                <a:gd name="connsiteY2" fmla="*/ 216775 h 899110"/>
                <a:gd name="connsiteX3" fmla="*/ 0 w 516605"/>
                <a:gd name="connsiteY3" fmla="*/ 24930 h 899110"/>
                <a:gd name="connsiteX4" fmla="*/ 473459 w 516605"/>
                <a:gd name="connsiteY4" fmla="*/ 0 h 899110"/>
                <a:gd name="connsiteX5" fmla="*/ 516605 w 516605"/>
                <a:gd name="connsiteY5" fmla="*/ 877447 h 899110"/>
                <a:gd name="connsiteX6" fmla="*/ 196232 w 516605"/>
                <a:gd name="connsiteY6" fmla="*/ 851989 h 899110"/>
                <a:gd name="connsiteX0" fmla="*/ 196232 w 516605"/>
                <a:gd name="connsiteY0" fmla="*/ 851989 h 905976"/>
                <a:gd name="connsiteX1" fmla="*/ 262008 w 516605"/>
                <a:gd name="connsiteY1" fmla="*/ 252095 h 905976"/>
                <a:gd name="connsiteX2" fmla="*/ 4473 w 516605"/>
                <a:gd name="connsiteY2" fmla="*/ 216775 h 905976"/>
                <a:gd name="connsiteX3" fmla="*/ 0 w 516605"/>
                <a:gd name="connsiteY3" fmla="*/ 24930 h 905976"/>
                <a:gd name="connsiteX4" fmla="*/ 473459 w 516605"/>
                <a:gd name="connsiteY4" fmla="*/ 0 h 905976"/>
                <a:gd name="connsiteX5" fmla="*/ 516605 w 516605"/>
                <a:gd name="connsiteY5" fmla="*/ 877447 h 905976"/>
                <a:gd name="connsiteX6" fmla="*/ 196232 w 516605"/>
                <a:gd name="connsiteY6" fmla="*/ 851989 h 905976"/>
                <a:gd name="connsiteX0" fmla="*/ 196232 w 516605"/>
                <a:gd name="connsiteY0" fmla="*/ 869523 h 923510"/>
                <a:gd name="connsiteX1" fmla="*/ 262008 w 516605"/>
                <a:gd name="connsiteY1" fmla="*/ 269629 h 923510"/>
                <a:gd name="connsiteX2" fmla="*/ 4473 w 516605"/>
                <a:gd name="connsiteY2" fmla="*/ 234309 h 923510"/>
                <a:gd name="connsiteX3" fmla="*/ 0 w 516605"/>
                <a:gd name="connsiteY3" fmla="*/ 42464 h 923510"/>
                <a:gd name="connsiteX4" fmla="*/ 473459 w 516605"/>
                <a:gd name="connsiteY4" fmla="*/ 17534 h 923510"/>
                <a:gd name="connsiteX5" fmla="*/ 516605 w 516605"/>
                <a:gd name="connsiteY5" fmla="*/ 894981 h 923510"/>
                <a:gd name="connsiteX6" fmla="*/ 196232 w 516605"/>
                <a:gd name="connsiteY6" fmla="*/ 869523 h 923510"/>
                <a:gd name="connsiteX0" fmla="*/ 188734 w 516605"/>
                <a:gd name="connsiteY0" fmla="*/ 811634 h 896689"/>
                <a:gd name="connsiteX1" fmla="*/ 262008 w 516605"/>
                <a:gd name="connsiteY1" fmla="*/ 269629 h 896689"/>
                <a:gd name="connsiteX2" fmla="*/ 4473 w 516605"/>
                <a:gd name="connsiteY2" fmla="*/ 234309 h 896689"/>
                <a:gd name="connsiteX3" fmla="*/ 0 w 516605"/>
                <a:gd name="connsiteY3" fmla="*/ 42464 h 896689"/>
                <a:gd name="connsiteX4" fmla="*/ 473459 w 516605"/>
                <a:gd name="connsiteY4" fmla="*/ 17534 h 896689"/>
                <a:gd name="connsiteX5" fmla="*/ 516605 w 516605"/>
                <a:gd name="connsiteY5" fmla="*/ 894981 h 896689"/>
                <a:gd name="connsiteX6" fmla="*/ 188734 w 516605"/>
                <a:gd name="connsiteY6" fmla="*/ 811634 h 896689"/>
                <a:gd name="connsiteX0" fmla="*/ 195910 w 516605"/>
                <a:gd name="connsiteY0" fmla="*/ 797122 h 895056"/>
                <a:gd name="connsiteX1" fmla="*/ 262008 w 516605"/>
                <a:gd name="connsiteY1" fmla="*/ 269629 h 895056"/>
                <a:gd name="connsiteX2" fmla="*/ 4473 w 516605"/>
                <a:gd name="connsiteY2" fmla="*/ 234309 h 895056"/>
                <a:gd name="connsiteX3" fmla="*/ 0 w 516605"/>
                <a:gd name="connsiteY3" fmla="*/ 42464 h 895056"/>
                <a:gd name="connsiteX4" fmla="*/ 473459 w 516605"/>
                <a:gd name="connsiteY4" fmla="*/ 17534 h 895056"/>
                <a:gd name="connsiteX5" fmla="*/ 516605 w 516605"/>
                <a:gd name="connsiteY5" fmla="*/ 894981 h 895056"/>
                <a:gd name="connsiteX6" fmla="*/ 195910 w 516605"/>
                <a:gd name="connsiteY6" fmla="*/ 797122 h 89505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516605" h="895056">
                  <a:moveTo>
                    <a:pt x="195910" y="797122"/>
                  </a:moveTo>
                  <a:cubicBezTo>
                    <a:pt x="153477" y="692897"/>
                    <a:pt x="233548" y="461269"/>
                    <a:pt x="262008" y="269629"/>
                  </a:cubicBezTo>
                  <a:lnTo>
                    <a:pt x="4473" y="234309"/>
                  </a:lnTo>
                  <a:lnTo>
                    <a:pt x="0" y="42464"/>
                  </a:lnTo>
                  <a:cubicBezTo>
                    <a:pt x="157820" y="34154"/>
                    <a:pt x="439560" y="-30365"/>
                    <a:pt x="473459" y="17534"/>
                  </a:cubicBezTo>
                  <a:cubicBezTo>
                    <a:pt x="507358" y="65433"/>
                    <a:pt x="502223" y="602499"/>
                    <a:pt x="516605" y="894981"/>
                  </a:cubicBezTo>
                  <a:cubicBezTo>
                    <a:pt x="380148" y="894981"/>
                    <a:pt x="238343" y="901347"/>
                    <a:pt x="195910" y="797122"/>
                  </a:cubicBezTo>
                  <a:close/>
                </a:path>
              </a:pathLst>
            </a:custGeom>
            <a:solidFill>
              <a:srgbClr val="4472C4">
                <a:lumMod val="50000"/>
              </a:srgbClr>
            </a:solidFill>
            <a:ln w="1905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4572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grpSp>
          <p:nvGrpSpPr>
            <p:cNvPr id="732" name="グループ化 731">
              <a:extLst>
                <a:ext uri="{FF2B5EF4-FFF2-40B4-BE49-F238E27FC236}">
                  <a16:creationId xmlns:a16="http://schemas.microsoft.com/office/drawing/2014/main" id="{C12B1A5E-A8DD-433F-B2E0-997B87072D1B}"/>
                </a:ext>
              </a:extLst>
            </p:cNvPr>
            <p:cNvGrpSpPr/>
            <p:nvPr/>
          </p:nvGrpSpPr>
          <p:grpSpPr>
            <a:xfrm rot="20700000">
              <a:off x="5095258" y="4162425"/>
              <a:ext cx="517944" cy="1021209"/>
              <a:chOff x="4672514" y="4585944"/>
              <a:chExt cx="517944" cy="1021209"/>
            </a:xfrm>
          </p:grpSpPr>
          <p:sp>
            <p:nvSpPr>
              <p:cNvPr id="747" name="台形 746">
                <a:extLst>
                  <a:ext uri="{FF2B5EF4-FFF2-40B4-BE49-F238E27FC236}">
                    <a16:creationId xmlns:a16="http://schemas.microsoft.com/office/drawing/2014/main" id="{5302E306-EC3C-4D46-98F6-D514846DBCCD}"/>
                  </a:ext>
                </a:extLst>
              </p:cNvPr>
              <p:cNvSpPr/>
              <p:nvPr/>
            </p:nvSpPr>
            <p:spPr>
              <a:xfrm>
                <a:off x="4819187" y="4585944"/>
                <a:ext cx="213144" cy="301624"/>
              </a:xfrm>
              <a:prstGeom prst="trapezoid">
                <a:avLst>
                  <a:gd name="adj" fmla="val 13572"/>
                </a:avLst>
              </a:prstGeom>
              <a:solidFill>
                <a:srgbClr val="ED7D31">
                  <a:lumMod val="60000"/>
                  <a:lumOff val="40000"/>
                </a:srgbClr>
              </a:soli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748" name="四角形: 上の 2 つの角を丸める 747">
                <a:extLst>
                  <a:ext uri="{FF2B5EF4-FFF2-40B4-BE49-F238E27FC236}">
                    <a16:creationId xmlns:a16="http://schemas.microsoft.com/office/drawing/2014/main" id="{0FB834CC-9B1A-4BD6-8B68-C239B0E6DFA7}"/>
                  </a:ext>
                </a:extLst>
              </p:cNvPr>
              <p:cNvSpPr/>
              <p:nvPr/>
            </p:nvSpPr>
            <p:spPr>
              <a:xfrm>
                <a:off x="4672514" y="4766272"/>
                <a:ext cx="517944" cy="840881"/>
              </a:xfrm>
              <a:prstGeom prst="round2SameRect">
                <a:avLst>
                  <a:gd name="adj1" fmla="val 46872"/>
                  <a:gd name="adj2" fmla="val 0"/>
                </a:avLst>
              </a:prstGeom>
              <a:solidFill>
                <a:srgbClr val="BF9000"/>
              </a:soli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</p:grpSp>
        <p:sp>
          <p:nvSpPr>
            <p:cNvPr id="733" name="フリーフォーム: 図形 732">
              <a:extLst>
                <a:ext uri="{FF2B5EF4-FFF2-40B4-BE49-F238E27FC236}">
                  <a16:creationId xmlns:a16="http://schemas.microsoft.com/office/drawing/2014/main" id="{1AA66E4B-3E16-4020-A00D-62678AF89848}"/>
                </a:ext>
              </a:extLst>
            </p:cNvPr>
            <p:cNvSpPr/>
            <p:nvPr/>
          </p:nvSpPr>
          <p:spPr>
            <a:xfrm rot="17100000">
              <a:off x="4637737" y="4627658"/>
              <a:ext cx="460998" cy="524390"/>
            </a:xfrm>
            <a:custGeom>
              <a:avLst/>
              <a:gdLst>
                <a:gd name="connsiteX0" fmla="*/ 455077 w 460998"/>
                <a:gd name="connsiteY0" fmla="*/ 417232 h 524390"/>
                <a:gd name="connsiteX1" fmla="*/ 439317 w 460998"/>
                <a:gd name="connsiteY1" fmla="*/ 497320 h 524390"/>
                <a:gd name="connsiteX2" fmla="*/ 325299 w 460998"/>
                <a:gd name="connsiteY2" fmla="*/ 507822 h 524390"/>
                <a:gd name="connsiteX3" fmla="*/ 75510 w 460998"/>
                <a:gd name="connsiteY3" fmla="*/ 221842 h 524390"/>
                <a:gd name="connsiteX4" fmla="*/ 54891 w 460998"/>
                <a:gd name="connsiteY4" fmla="*/ 219127 h 524390"/>
                <a:gd name="connsiteX5" fmla="*/ 26516 w 460998"/>
                <a:gd name="connsiteY5" fmla="*/ 182147 h 524390"/>
                <a:gd name="connsiteX6" fmla="*/ 2090 w 460998"/>
                <a:gd name="connsiteY6" fmla="*/ 90990 h 524390"/>
                <a:gd name="connsiteX7" fmla="*/ 45154 w 460998"/>
                <a:gd name="connsiteY7" fmla="*/ 16402 h 524390"/>
                <a:gd name="connsiteX8" fmla="*/ 99088 w 460998"/>
                <a:gd name="connsiteY8" fmla="*/ 1950 h 524390"/>
                <a:gd name="connsiteX9" fmla="*/ 168705 w 460998"/>
                <a:gd name="connsiteY9" fmla="*/ 42144 h 524390"/>
                <a:gd name="connsiteX10" fmla="*/ 195232 w 460998"/>
                <a:gd name="connsiteY10" fmla="*/ 141142 h 524390"/>
                <a:gd name="connsiteX11" fmla="*/ 196643 w 460998"/>
                <a:gd name="connsiteY11" fmla="*/ 163670 h 524390"/>
                <a:gd name="connsiteX12" fmla="*/ 194689 w 460998"/>
                <a:gd name="connsiteY12" fmla="*/ 169348 h 524390"/>
                <a:gd name="connsiteX13" fmla="*/ 438241 w 460998"/>
                <a:gd name="connsiteY13" fmla="*/ 393853 h 524390"/>
                <a:gd name="connsiteX14" fmla="*/ 455077 w 460998"/>
                <a:gd name="connsiteY14" fmla="*/ 417232 h 52439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</a:cxnLst>
              <a:rect l="l" t="t" r="r" b="b"/>
              <a:pathLst>
                <a:path w="460998" h="524390">
                  <a:moveTo>
                    <a:pt x="455077" y="417232"/>
                  </a:moveTo>
                  <a:cubicBezTo>
                    <a:pt x="466483" y="443163"/>
                    <a:pt x="461509" y="475026"/>
                    <a:pt x="439317" y="497320"/>
                  </a:cubicBezTo>
                  <a:cubicBezTo>
                    <a:pt x="409727" y="527047"/>
                    <a:pt x="354944" y="534825"/>
                    <a:pt x="325299" y="507822"/>
                  </a:cubicBezTo>
                  <a:lnTo>
                    <a:pt x="75510" y="221842"/>
                  </a:lnTo>
                  <a:lnTo>
                    <a:pt x="54891" y="219127"/>
                  </a:lnTo>
                  <a:cubicBezTo>
                    <a:pt x="41393" y="211334"/>
                    <a:pt x="30868" y="198392"/>
                    <a:pt x="26516" y="182147"/>
                  </a:cubicBezTo>
                  <a:lnTo>
                    <a:pt x="2090" y="90990"/>
                  </a:lnTo>
                  <a:cubicBezTo>
                    <a:pt x="-6615" y="58501"/>
                    <a:pt x="12665" y="25107"/>
                    <a:pt x="45154" y="16402"/>
                  </a:cubicBezTo>
                  <a:lnTo>
                    <a:pt x="99088" y="1950"/>
                  </a:lnTo>
                  <a:cubicBezTo>
                    <a:pt x="129411" y="-6175"/>
                    <a:pt x="160580" y="11820"/>
                    <a:pt x="168705" y="42144"/>
                  </a:cubicBezTo>
                  <a:lnTo>
                    <a:pt x="195232" y="141142"/>
                  </a:lnTo>
                  <a:cubicBezTo>
                    <a:pt x="197263" y="148723"/>
                    <a:pt x="197662" y="156357"/>
                    <a:pt x="196643" y="163670"/>
                  </a:cubicBezTo>
                  <a:lnTo>
                    <a:pt x="194689" y="169348"/>
                  </a:lnTo>
                  <a:lnTo>
                    <a:pt x="438241" y="393853"/>
                  </a:lnTo>
                  <a:cubicBezTo>
                    <a:pt x="445652" y="400604"/>
                    <a:pt x="451275" y="408588"/>
                    <a:pt x="455077" y="417232"/>
                  </a:cubicBezTo>
                  <a:close/>
                </a:path>
              </a:pathLst>
            </a:custGeom>
            <a:solidFill>
              <a:srgbClr val="ED7D31">
                <a:lumMod val="60000"/>
                <a:lumOff val="40000"/>
              </a:srgbClr>
            </a:solidFill>
            <a:ln w="1905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wrap="square" rtlCol="0" anchor="ctr">
              <a:noAutofit/>
            </a:bodyPr>
            <a:lstStyle/>
            <a:p>
              <a:pPr marL="0" marR="0" lvl="0" indent="0" algn="ctr" defTabSz="4572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sp>
          <p:nvSpPr>
            <p:cNvPr id="734" name="フリーフォーム: 図形 733">
              <a:extLst>
                <a:ext uri="{FF2B5EF4-FFF2-40B4-BE49-F238E27FC236}">
                  <a16:creationId xmlns:a16="http://schemas.microsoft.com/office/drawing/2014/main" id="{053493B3-45E3-4410-ABDC-F2F33915C29A}"/>
                </a:ext>
              </a:extLst>
            </p:cNvPr>
            <p:cNvSpPr/>
            <p:nvPr/>
          </p:nvSpPr>
          <p:spPr>
            <a:xfrm>
              <a:off x="5614204" y="4286978"/>
              <a:ext cx="1292271" cy="849220"/>
            </a:xfrm>
            <a:custGeom>
              <a:avLst/>
              <a:gdLst>
                <a:gd name="connsiteX0" fmla="*/ 400050 w 1901330"/>
                <a:gd name="connsiteY0" fmla="*/ 1120842 h 1190827"/>
                <a:gd name="connsiteX1" fmla="*/ 1786702 w 1901330"/>
                <a:gd name="connsiteY1" fmla="*/ 1120842 h 1190827"/>
                <a:gd name="connsiteX2" fmla="*/ 1786702 w 1901330"/>
                <a:gd name="connsiteY2" fmla="*/ 1190827 h 1190827"/>
                <a:gd name="connsiteX3" fmla="*/ 400050 w 1901330"/>
                <a:gd name="connsiteY3" fmla="*/ 1190827 h 1190827"/>
                <a:gd name="connsiteX4" fmla="*/ 0 w 1901330"/>
                <a:gd name="connsiteY4" fmla="*/ 920817 h 1190827"/>
                <a:gd name="connsiteX5" fmla="*/ 1386652 w 1901330"/>
                <a:gd name="connsiteY5" fmla="*/ 920817 h 1190827"/>
                <a:gd name="connsiteX6" fmla="*/ 1386652 w 1901330"/>
                <a:gd name="connsiteY6" fmla="*/ 990802 h 1190827"/>
                <a:gd name="connsiteX7" fmla="*/ 0 w 1901330"/>
                <a:gd name="connsiteY7" fmla="*/ 990802 h 1190827"/>
                <a:gd name="connsiteX8" fmla="*/ 419100 w 1901330"/>
                <a:gd name="connsiteY8" fmla="*/ 663642 h 1190827"/>
                <a:gd name="connsiteX9" fmla="*/ 1805752 w 1901330"/>
                <a:gd name="connsiteY9" fmla="*/ 663642 h 1190827"/>
                <a:gd name="connsiteX10" fmla="*/ 1805752 w 1901330"/>
                <a:gd name="connsiteY10" fmla="*/ 733627 h 1190827"/>
                <a:gd name="connsiteX11" fmla="*/ 419100 w 1901330"/>
                <a:gd name="connsiteY11" fmla="*/ 733627 h 1190827"/>
                <a:gd name="connsiteX12" fmla="*/ 514678 w 1901330"/>
                <a:gd name="connsiteY12" fmla="*/ 438150 h 1190827"/>
                <a:gd name="connsiteX13" fmla="*/ 1901330 w 1901330"/>
                <a:gd name="connsiteY13" fmla="*/ 438150 h 1190827"/>
                <a:gd name="connsiteX14" fmla="*/ 1901330 w 1901330"/>
                <a:gd name="connsiteY14" fmla="*/ 508135 h 1190827"/>
                <a:gd name="connsiteX15" fmla="*/ 514678 w 1901330"/>
                <a:gd name="connsiteY15" fmla="*/ 508135 h 1190827"/>
                <a:gd name="connsiteX16" fmla="*/ 286078 w 1901330"/>
                <a:gd name="connsiteY16" fmla="*/ 190500 h 1190827"/>
                <a:gd name="connsiteX17" fmla="*/ 1672730 w 1901330"/>
                <a:gd name="connsiteY17" fmla="*/ 190500 h 1190827"/>
                <a:gd name="connsiteX18" fmla="*/ 1672730 w 1901330"/>
                <a:gd name="connsiteY18" fmla="*/ 260485 h 1190827"/>
                <a:gd name="connsiteX19" fmla="*/ 286078 w 1901330"/>
                <a:gd name="connsiteY19" fmla="*/ 260485 h 1190827"/>
                <a:gd name="connsiteX20" fmla="*/ 9853 w 1901330"/>
                <a:gd name="connsiteY20" fmla="*/ 0 h 1190827"/>
                <a:gd name="connsiteX21" fmla="*/ 1396505 w 1901330"/>
                <a:gd name="connsiteY21" fmla="*/ 0 h 1190827"/>
                <a:gd name="connsiteX22" fmla="*/ 1396505 w 1901330"/>
                <a:gd name="connsiteY22" fmla="*/ 69985 h 1190827"/>
                <a:gd name="connsiteX23" fmla="*/ 9853 w 1901330"/>
                <a:gd name="connsiteY23" fmla="*/ 69985 h 119082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</a:cxnLst>
              <a:rect l="l" t="t" r="r" b="b"/>
              <a:pathLst>
                <a:path w="1901330" h="1190827">
                  <a:moveTo>
                    <a:pt x="400050" y="1120842"/>
                  </a:moveTo>
                  <a:lnTo>
                    <a:pt x="1786702" y="1120842"/>
                  </a:lnTo>
                  <a:lnTo>
                    <a:pt x="1786702" y="1190827"/>
                  </a:lnTo>
                  <a:lnTo>
                    <a:pt x="400050" y="1190827"/>
                  </a:lnTo>
                  <a:close/>
                  <a:moveTo>
                    <a:pt x="0" y="920817"/>
                  </a:moveTo>
                  <a:lnTo>
                    <a:pt x="1386652" y="920817"/>
                  </a:lnTo>
                  <a:lnTo>
                    <a:pt x="1386652" y="990802"/>
                  </a:lnTo>
                  <a:lnTo>
                    <a:pt x="0" y="990802"/>
                  </a:lnTo>
                  <a:close/>
                  <a:moveTo>
                    <a:pt x="419100" y="663642"/>
                  </a:moveTo>
                  <a:lnTo>
                    <a:pt x="1805752" y="663642"/>
                  </a:lnTo>
                  <a:lnTo>
                    <a:pt x="1805752" y="733627"/>
                  </a:lnTo>
                  <a:lnTo>
                    <a:pt x="419100" y="733627"/>
                  </a:lnTo>
                  <a:close/>
                  <a:moveTo>
                    <a:pt x="514678" y="438150"/>
                  </a:moveTo>
                  <a:lnTo>
                    <a:pt x="1901330" y="438150"/>
                  </a:lnTo>
                  <a:lnTo>
                    <a:pt x="1901330" y="508135"/>
                  </a:lnTo>
                  <a:lnTo>
                    <a:pt x="514678" y="508135"/>
                  </a:lnTo>
                  <a:close/>
                  <a:moveTo>
                    <a:pt x="286078" y="190500"/>
                  </a:moveTo>
                  <a:lnTo>
                    <a:pt x="1672730" y="190500"/>
                  </a:lnTo>
                  <a:lnTo>
                    <a:pt x="1672730" y="260485"/>
                  </a:lnTo>
                  <a:lnTo>
                    <a:pt x="286078" y="260485"/>
                  </a:lnTo>
                  <a:close/>
                  <a:moveTo>
                    <a:pt x="9853" y="0"/>
                  </a:moveTo>
                  <a:lnTo>
                    <a:pt x="1396505" y="0"/>
                  </a:lnTo>
                  <a:lnTo>
                    <a:pt x="1396505" y="69985"/>
                  </a:lnTo>
                  <a:lnTo>
                    <a:pt x="9853" y="69985"/>
                  </a:lnTo>
                  <a:close/>
                </a:path>
              </a:pathLst>
            </a:custGeom>
            <a:solidFill>
              <a:sysClr val="windowText" lastClr="000000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wrap="square" rtlCol="0" anchor="ctr">
              <a:noAutofit/>
            </a:bodyPr>
            <a:lstStyle/>
            <a:p>
              <a:pPr marL="0" marR="0" lvl="0" indent="0" algn="ctr" defTabSz="4572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sp>
          <p:nvSpPr>
            <p:cNvPr id="735" name="四角形: 上の 2 つの角を丸める 36">
              <a:extLst>
                <a:ext uri="{FF2B5EF4-FFF2-40B4-BE49-F238E27FC236}">
                  <a16:creationId xmlns:a16="http://schemas.microsoft.com/office/drawing/2014/main" id="{9BFE4F5E-B92D-4997-8A50-B2C75E7444BC}"/>
                </a:ext>
              </a:extLst>
            </p:cNvPr>
            <p:cNvSpPr/>
            <p:nvPr/>
          </p:nvSpPr>
          <p:spPr>
            <a:xfrm rot="2700000">
              <a:off x="4948031" y="4412462"/>
              <a:ext cx="274934" cy="710269"/>
            </a:xfrm>
            <a:custGeom>
              <a:avLst/>
              <a:gdLst>
                <a:gd name="connsiteX0" fmla="*/ 118104 w 236207"/>
                <a:gd name="connsiteY0" fmla="*/ 0 h 486562"/>
                <a:gd name="connsiteX1" fmla="*/ 118104 w 236207"/>
                <a:gd name="connsiteY1" fmla="*/ 0 h 486562"/>
                <a:gd name="connsiteX2" fmla="*/ 236208 w 236207"/>
                <a:gd name="connsiteY2" fmla="*/ 118104 h 486562"/>
                <a:gd name="connsiteX3" fmla="*/ 236207 w 236207"/>
                <a:gd name="connsiteY3" fmla="*/ 486562 h 486562"/>
                <a:gd name="connsiteX4" fmla="*/ 236207 w 236207"/>
                <a:gd name="connsiteY4" fmla="*/ 486562 h 486562"/>
                <a:gd name="connsiteX5" fmla="*/ 0 w 236207"/>
                <a:gd name="connsiteY5" fmla="*/ 486562 h 486562"/>
                <a:gd name="connsiteX6" fmla="*/ 0 w 236207"/>
                <a:gd name="connsiteY6" fmla="*/ 486562 h 486562"/>
                <a:gd name="connsiteX7" fmla="*/ 0 w 236207"/>
                <a:gd name="connsiteY7" fmla="*/ 118104 h 486562"/>
                <a:gd name="connsiteX8" fmla="*/ 118104 w 236207"/>
                <a:gd name="connsiteY8" fmla="*/ 0 h 486562"/>
                <a:gd name="connsiteX0" fmla="*/ 118104 w 236208"/>
                <a:gd name="connsiteY0" fmla="*/ 0 h 486562"/>
                <a:gd name="connsiteX1" fmla="*/ 118104 w 236208"/>
                <a:gd name="connsiteY1" fmla="*/ 0 h 486562"/>
                <a:gd name="connsiteX2" fmla="*/ 236208 w 236208"/>
                <a:gd name="connsiteY2" fmla="*/ 118104 h 486562"/>
                <a:gd name="connsiteX3" fmla="*/ 236207 w 236208"/>
                <a:gd name="connsiteY3" fmla="*/ 486562 h 486562"/>
                <a:gd name="connsiteX4" fmla="*/ 236207 w 236208"/>
                <a:gd name="connsiteY4" fmla="*/ 486562 h 486562"/>
                <a:gd name="connsiteX5" fmla="*/ 0 w 236208"/>
                <a:gd name="connsiteY5" fmla="*/ 486562 h 486562"/>
                <a:gd name="connsiteX6" fmla="*/ 0 w 236208"/>
                <a:gd name="connsiteY6" fmla="*/ 486562 h 486562"/>
                <a:gd name="connsiteX7" fmla="*/ 0 w 236208"/>
                <a:gd name="connsiteY7" fmla="*/ 118104 h 486562"/>
                <a:gd name="connsiteX8" fmla="*/ 209544 w 236208"/>
                <a:gd name="connsiteY8" fmla="*/ 91440 h 486562"/>
                <a:gd name="connsiteX0" fmla="*/ 118104 w 236208"/>
                <a:gd name="connsiteY0" fmla="*/ 0 h 486562"/>
                <a:gd name="connsiteX1" fmla="*/ 118104 w 236208"/>
                <a:gd name="connsiteY1" fmla="*/ 0 h 486562"/>
                <a:gd name="connsiteX2" fmla="*/ 236208 w 236208"/>
                <a:gd name="connsiteY2" fmla="*/ 118104 h 486562"/>
                <a:gd name="connsiteX3" fmla="*/ 236207 w 236208"/>
                <a:gd name="connsiteY3" fmla="*/ 486562 h 486562"/>
                <a:gd name="connsiteX4" fmla="*/ 236207 w 236208"/>
                <a:gd name="connsiteY4" fmla="*/ 486562 h 486562"/>
                <a:gd name="connsiteX5" fmla="*/ 0 w 236208"/>
                <a:gd name="connsiteY5" fmla="*/ 486562 h 486562"/>
                <a:gd name="connsiteX6" fmla="*/ 0 w 236208"/>
                <a:gd name="connsiteY6" fmla="*/ 486562 h 486562"/>
                <a:gd name="connsiteX7" fmla="*/ 0 w 236208"/>
                <a:gd name="connsiteY7" fmla="*/ 118104 h 486562"/>
                <a:gd name="connsiteX0" fmla="*/ 118104 w 236208"/>
                <a:gd name="connsiteY0" fmla="*/ 0 h 486562"/>
                <a:gd name="connsiteX1" fmla="*/ 236208 w 236208"/>
                <a:gd name="connsiteY1" fmla="*/ 118104 h 486562"/>
                <a:gd name="connsiteX2" fmla="*/ 236207 w 236208"/>
                <a:gd name="connsiteY2" fmla="*/ 486562 h 486562"/>
                <a:gd name="connsiteX3" fmla="*/ 236207 w 236208"/>
                <a:gd name="connsiteY3" fmla="*/ 486562 h 486562"/>
                <a:gd name="connsiteX4" fmla="*/ 0 w 236208"/>
                <a:gd name="connsiteY4" fmla="*/ 486562 h 486562"/>
                <a:gd name="connsiteX5" fmla="*/ 0 w 236208"/>
                <a:gd name="connsiteY5" fmla="*/ 486562 h 486562"/>
                <a:gd name="connsiteX6" fmla="*/ 0 w 236208"/>
                <a:gd name="connsiteY6" fmla="*/ 118104 h 486562"/>
                <a:gd name="connsiteX0" fmla="*/ 236208 w 236208"/>
                <a:gd name="connsiteY0" fmla="*/ 0 h 368458"/>
                <a:gd name="connsiteX1" fmla="*/ 236207 w 236208"/>
                <a:gd name="connsiteY1" fmla="*/ 368458 h 368458"/>
                <a:gd name="connsiteX2" fmla="*/ 236207 w 236208"/>
                <a:gd name="connsiteY2" fmla="*/ 368458 h 368458"/>
                <a:gd name="connsiteX3" fmla="*/ 0 w 236208"/>
                <a:gd name="connsiteY3" fmla="*/ 368458 h 368458"/>
                <a:gd name="connsiteX4" fmla="*/ 0 w 236208"/>
                <a:gd name="connsiteY4" fmla="*/ 368458 h 368458"/>
                <a:gd name="connsiteX5" fmla="*/ 0 w 236208"/>
                <a:gd name="connsiteY5" fmla="*/ 0 h 368458"/>
                <a:gd name="connsiteX0" fmla="*/ 283354 w 283354"/>
                <a:gd name="connsiteY0" fmla="*/ 0 h 658070"/>
                <a:gd name="connsiteX1" fmla="*/ 283353 w 283354"/>
                <a:gd name="connsiteY1" fmla="*/ 368458 h 658070"/>
                <a:gd name="connsiteX2" fmla="*/ 283353 w 283354"/>
                <a:gd name="connsiteY2" fmla="*/ 368458 h 658070"/>
                <a:gd name="connsiteX3" fmla="*/ 47146 w 283354"/>
                <a:gd name="connsiteY3" fmla="*/ 368458 h 658070"/>
                <a:gd name="connsiteX4" fmla="*/ 0 w 283354"/>
                <a:gd name="connsiteY4" fmla="*/ 658070 h 658070"/>
                <a:gd name="connsiteX5" fmla="*/ 47146 w 283354"/>
                <a:gd name="connsiteY5" fmla="*/ 0 h 658070"/>
                <a:gd name="connsiteX0" fmla="*/ 283354 w 283354"/>
                <a:gd name="connsiteY0" fmla="*/ 0 h 710269"/>
                <a:gd name="connsiteX1" fmla="*/ 283353 w 283354"/>
                <a:gd name="connsiteY1" fmla="*/ 368458 h 710269"/>
                <a:gd name="connsiteX2" fmla="*/ 283353 w 283354"/>
                <a:gd name="connsiteY2" fmla="*/ 368458 h 710269"/>
                <a:gd name="connsiteX3" fmla="*/ 166696 w 283354"/>
                <a:gd name="connsiteY3" fmla="*/ 710269 h 710269"/>
                <a:gd name="connsiteX4" fmla="*/ 0 w 283354"/>
                <a:gd name="connsiteY4" fmla="*/ 658070 h 710269"/>
                <a:gd name="connsiteX5" fmla="*/ 47146 w 283354"/>
                <a:gd name="connsiteY5" fmla="*/ 0 h 710269"/>
                <a:gd name="connsiteX0" fmla="*/ 287759 w 287759"/>
                <a:gd name="connsiteY0" fmla="*/ 0 h 710269"/>
                <a:gd name="connsiteX1" fmla="*/ 287758 w 287759"/>
                <a:gd name="connsiteY1" fmla="*/ 368458 h 710269"/>
                <a:gd name="connsiteX2" fmla="*/ 287758 w 287759"/>
                <a:gd name="connsiteY2" fmla="*/ 368458 h 710269"/>
                <a:gd name="connsiteX3" fmla="*/ 171101 w 287759"/>
                <a:gd name="connsiteY3" fmla="*/ 710269 h 710269"/>
                <a:gd name="connsiteX4" fmla="*/ 4405 w 287759"/>
                <a:gd name="connsiteY4" fmla="*/ 658070 h 710269"/>
                <a:gd name="connsiteX5" fmla="*/ 76572 w 287759"/>
                <a:gd name="connsiteY5" fmla="*/ 364399 h 710269"/>
                <a:gd name="connsiteX6" fmla="*/ 51551 w 287759"/>
                <a:gd name="connsiteY6" fmla="*/ 0 h 710269"/>
                <a:gd name="connsiteX0" fmla="*/ 283354 w 283354"/>
                <a:gd name="connsiteY0" fmla="*/ 0 h 710269"/>
                <a:gd name="connsiteX1" fmla="*/ 283353 w 283354"/>
                <a:gd name="connsiteY1" fmla="*/ 368458 h 710269"/>
                <a:gd name="connsiteX2" fmla="*/ 283353 w 283354"/>
                <a:gd name="connsiteY2" fmla="*/ 368458 h 710269"/>
                <a:gd name="connsiteX3" fmla="*/ 166696 w 283354"/>
                <a:gd name="connsiteY3" fmla="*/ 710269 h 710269"/>
                <a:gd name="connsiteX4" fmla="*/ 0 w 283354"/>
                <a:gd name="connsiteY4" fmla="*/ 658070 h 710269"/>
                <a:gd name="connsiteX5" fmla="*/ 72167 w 283354"/>
                <a:gd name="connsiteY5" fmla="*/ 364399 h 710269"/>
                <a:gd name="connsiteX6" fmla="*/ 47146 w 283354"/>
                <a:gd name="connsiteY6" fmla="*/ 0 h 710269"/>
                <a:gd name="connsiteX0" fmla="*/ 274934 w 274934"/>
                <a:gd name="connsiteY0" fmla="*/ 0 h 710269"/>
                <a:gd name="connsiteX1" fmla="*/ 274933 w 274934"/>
                <a:gd name="connsiteY1" fmla="*/ 368458 h 710269"/>
                <a:gd name="connsiteX2" fmla="*/ 274933 w 274934"/>
                <a:gd name="connsiteY2" fmla="*/ 368458 h 710269"/>
                <a:gd name="connsiteX3" fmla="*/ 158276 w 274934"/>
                <a:gd name="connsiteY3" fmla="*/ 710269 h 710269"/>
                <a:gd name="connsiteX4" fmla="*/ 0 w 274934"/>
                <a:gd name="connsiteY4" fmla="*/ 659753 h 710269"/>
                <a:gd name="connsiteX5" fmla="*/ 63747 w 274934"/>
                <a:gd name="connsiteY5" fmla="*/ 364399 h 710269"/>
                <a:gd name="connsiteX6" fmla="*/ 38726 w 274934"/>
                <a:gd name="connsiteY6" fmla="*/ 0 h 71026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274934" h="710269">
                  <a:moveTo>
                    <a:pt x="274934" y="0"/>
                  </a:moveTo>
                  <a:cubicBezTo>
                    <a:pt x="274934" y="122819"/>
                    <a:pt x="274933" y="245639"/>
                    <a:pt x="274933" y="368458"/>
                  </a:cubicBezTo>
                  <a:lnTo>
                    <a:pt x="274933" y="368458"/>
                  </a:lnTo>
                  <a:lnTo>
                    <a:pt x="158276" y="710269"/>
                  </a:lnTo>
                  <a:lnTo>
                    <a:pt x="0" y="659753"/>
                  </a:lnTo>
                  <a:lnTo>
                    <a:pt x="63747" y="364399"/>
                  </a:lnTo>
                  <a:cubicBezTo>
                    <a:pt x="71605" y="254721"/>
                    <a:pt x="33635" y="59330"/>
                    <a:pt x="38726" y="0"/>
                  </a:cubicBezTo>
                </a:path>
              </a:pathLst>
            </a:custGeom>
            <a:solidFill>
              <a:srgbClr val="BF9000"/>
            </a:solidFill>
            <a:ln w="1905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4572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grpSp>
          <p:nvGrpSpPr>
            <p:cNvPr id="736" name="グループ化 735">
              <a:extLst>
                <a:ext uri="{FF2B5EF4-FFF2-40B4-BE49-F238E27FC236}">
                  <a16:creationId xmlns:a16="http://schemas.microsoft.com/office/drawing/2014/main" id="{7FE8B591-78C0-40FC-ABA6-714715DFD919}"/>
                </a:ext>
              </a:extLst>
            </p:cNvPr>
            <p:cNvGrpSpPr/>
            <p:nvPr/>
          </p:nvGrpSpPr>
          <p:grpSpPr>
            <a:xfrm>
              <a:off x="4380276" y="3173714"/>
              <a:ext cx="1155656" cy="1207393"/>
              <a:chOff x="2111676" y="6083742"/>
              <a:chExt cx="1155656" cy="1207393"/>
            </a:xfrm>
          </p:grpSpPr>
          <p:sp>
            <p:nvSpPr>
              <p:cNvPr id="737" name="楕円 1">
                <a:extLst>
                  <a:ext uri="{FF2B5EF4-FFF2-40B4-BE49-F238E27FC236}">
                    <a16:creationId xmlns:a16="http://schemas.microsoft.com/office/drawing/2014/main" id="{C409EA2F-ED9A-4A92-BDE1-E85A963E9E32}"/>
                  </a:ext>
                </a:extLst>
              </p:cNvPr>
              <p:cNvSpPr/>
              <p:nvPr/>
            </p:nvSpPr>
            <p:spPr>
              <a:xfrm rot="20952697">
                <a:off x="2111676" y="6798422"/>
                <a:ext cx="203273" cy="246667"/>
              </a:xfrm>
              <a:custGeom>
                <a:avLst/>
                <a:gdLst>
                  <a:gd name="connsiteX0" fmla="*/ 0 w 377825"/>
                  <a:gd name="connsiteY0" fmla="*/ 40997 h 81993"/>
                  <a:gd name="connsiteX1" fmla="*/ 188913 w 377825"/>
                  <a:gd name="connsiteY1" fmla="*/ 0 h 81993"/>
                  <a:gd name="connsiteX2" fmla="*/ 377826 w 377825"/>
                  <a:gd name="connsiteY2" fmla="*/ 40997 h 81993"/>
                  <a:gd name="connsiteX3" fmla="*/ 188913 w 377825"/>
                  <a:gd name="connsiteY3" fmla="*/ 81994 h 81993"/>
                  <a:gd name="connsiteX4" fmla="*/ 0 w 377825"/>
                  <a:gd name="connsiteY4" fmla="*/ 40997 h 81993"/>
                  <a:gd name="connsiteX0" fmla="*/ 1292 w 379118"/>
                  <a:gd name="connsiteY0" fmla="*/ 250547 h 291974"/>
                  <a:gd name="connsiteX1" fmla="*/ 272755 w 379118"/>
                  <a:gd name="connsiteY1" fmla="*/ 0 h 291974"/>
                  <a:gd name="connsiteX2" fmla="*/ 379118 w 379118"/>
                  <a:gd name="connsiteY2" fmla="*/ 250547 h 291974"/>
                  <a:gd name="connsiteX3" fmla="*/ 190205 w 379118"/>
                  <a:gd name="connsiteY3" fmla="*/ 291544 h 291974"/>
                  <a:gd name="connsiteX4" fmla="*/ 1292 w 379118"/>
                  <a:gd name="connsiteY4" fmla="*/ 250547 h 291974"/>
                  <a:gd name="connsiteX0" fmla="*/ 1685 w 300136"/>
                  <a:gd name="connsiteY0" fmla="*/ 187583 h 294330"/>
                  <a:gd name="connsiteX1" fmla="*/ 193773 w 300136"/>
                  <a:gd name="connsiteY1" fmla="*/ 536 h 294330"/>
                  <a:gd name="connsiteX2" fmla="*/ 300136 w 300136"/>
                  <a:gd name="connsiteY2" fmla="*/ 251083 h 294330"/>
                  <a:gd name="connsiteX3" fmla="*/ 111223 w 300136"/>
                  <a:gd name="connsiteY3" fmla="*/ 292080 h 294330"/>
                  <a:gd name="connsiteX4" fmla="*/ 1685 w 300136"/>
                  <a:gd name="connsiteY4" fmla="*/ 187583 h 294330"/>
                  <a:gd name="connsiteX0" fmla="*/ 862 w 299313"/>
                  <a:gd name="connsiteY0" fmla="*/ 187563 h 265078"/>
                  <a:gd name="connsiteX1" fmla="*/ 192950 w 299313"/>
                  <a:gd name="connsiteY1" fmla="*/ 516 h 265078"/>
                  <a:gd name="connsiteX2" fmla="*/ 299313 w 299313"/>
                  <a:gd name="connsiteY2" fmla="*/ 251063 h 265078"/>
                  <a:gd name="connsiteX3" fmla="*/ 129450 w 299313"/>
                  <a:gd name="connsiteY3" fmla="*/ 253960 h 265078"/>
                  <a:gd name="connsiteX4" fmla="*/ 862 w 299313"/>
                  <a:gd name="connsiteY4" fmla="*/ 187563 h 265078"/>
                  <a:gd name="connsiteX0" fmla="*/ 862 w 299313"/>
                  <a:gd name="connsiteY0" fmla="*/ 187563 h 265078"/>
                  <a:gd name="connsiteX1" fmla="*/ 192950 w 299313"/>
                  <a:gd name="connsiteY1" fmla="*/ 516 h 265078"/>
                  <a:gd name="connsiteX2" fmla="*/ 299313 w 299313"/>
                  <a:gd name="connsiteY2" fmla="*/ 251063 h 265078"/>
                  <a:gd name="connsiteX3" fmla="*/ 129450 w 299313"/>
                  <a:gd name="connsiteY3" fmla="*/ 253960 h 265078"/>
                  <a:gd name="connsiteX4" fmla="*/ 862 w 299313"/>
                  <a:gd name="connsiteY4" fmla="*/ 187563 h 265078"/>
                  <a:gd name="connsiteX0" fmla="*/ 862 w 299313"/>
                  <a:gd name="connsiteY0" fmla="*/ 187563 h 265078"/>
                  <a:gd name="connsiteX1" fmla="*/ 192950 w 299313"/>
                  <a:gd name="connsiteY1" fmla="*/ 516 h 265078"/>
                  <a:gd name="connsiteX2" fmla="*/ 299313 w 299313"/>
                  <a:gd name="connsiteY2" fmla="*/ 251063 h 265078"/>
                  <a:gd name="connsiteX3" fmla="*/ 129450 w 299313"/>
                  <a:gd name="connsiteY3" fmla="*/ 253960 h 265078"/>
                  <a:gd name="connsiteX4" fmla="*/ 862 w 299313"/>
                  <a:gd name="connsiteY4" fmla="*/ 187563 h 265078"/>
                  <a:gd name="connsiteX0" fmla="*/ 732 w 197787"/>
                  <a:gd name="connsiteY0" fmla="*/ 187607 h 263128"/>
                  <a:gd name="connsiteX1" fmla="*/ 192820 w 197787"/>
                  <a:gd name="connsiteY1" fmla="*/ 560 h 263128"/>
                  <a:gd name="connsiteX2" fmla="*/ 129320 w 197787"/>
                  <a:gd name="connsiteY2" fmla="*/ 254004 h 263128"/>
                  <a:gd name="connsiteX3" fmla="*/ 732 w 197787"/>
                  <a:gd name="connsiteY3" fmla="*/ 187607 h 263128"/>
                  <a:gd name="connsiteX0" fmla="*/ 83 w 233281"/>
                  <a:gd name="connsiteY0" fmla="*/ 187152 h 229950"/>
                  <a:gd name="connsiteX1" fmla="*/ 192171 w 233281"/>
                  <a:gd name="connsiteY1" fmla="*/ 105 h 229950"/>
                  <a:gd name="connsiteX2" fmla="*/ 217571 w 233281"/>
                  <a:gd name="connsiteY2" fmla="*/ 215449 h 229950"/>
                  <a:gd name="connsiteX3" fmla="*/ 83 w 233281"/>
                  <a:gd name="connsiteY3" fmla="*/ 187152 h 229950"/>
                  <a:gd name="connsiteX0" fmla="*/ 1595 w 234793"/>
                  <a:gd name="connsiteY0" fmla="*/ 187171 h 236717"/>
                  <a:gd name="connsiteX1" fmla="*/ 193683 w 234793"/>
                  <a:gd name="connsiteY1" fmla="*/ 124 h 236717"/>
                  <a:gd name="connsiteX2" fmla="*/ 219083 w 234793"/>
                  <a:gd name="connsiteY2" fmla="*/ 215468 h 236717"/>
                  <a:gd name="connsiteX3" fmla="*/ 1595 w 234793"/>
                  <a:gd name="connsiteY3" fmla="*/ 187171 h 236717"/>
                  <a:gd name="connsiteX0" fmla="*/ 1824 w 203273"/>
                  <a:gd name="connsiteY0" fmla="*/ 206110 h 246667"/>
                  <a:gd name="connsiteX1" fmla="*/ 165337 w 203273"/>
                  <a:gd name="connsiteY1" fmla="*/ 13 h 246667"/>
                  <a:gd name="connsiteX2" fmla="*/ 190737 w 203273"/>
                  <a:gd name="connsiteY2" fmla="*/ 215357 h 246667"/>
                  <a:gd name="connsiteX3" fmla="*/ 1824 w 203273"/>
                  <a:gd name="connsiteY3" fmla="*/ 206110 h 24666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203273" h="246667">
                    <a:moveTo>
                      <a:pt x="1824" y="206110"/>
                    </a:moveTo>
                    <a:cubicBezTo>
                      <a:pt x="-18284" y="144819"/>
                      <a:pt x="133852" y="-1528"/>
                      <a:pt x="165337" y="13"/>
                    </a:cubicBezTo>
                    <a:cubicBezTo>
                      <a:pt x="196822" y="1554"/>
                      <a:pt x="217989" y="181008"/>
                      <a:pt x="190737" y="215357"/>
                    </a:cubicBezTo>
                    <a:cubicBezTo>
                      <a:pt x="163485" y="249706"/>
                      <a:pt x="21932" y="267401"/>
                      <a:pt x="1824" y="206110"/>
                    </a:cubicBezTo>
                    <a:close/>
                  </a:path>
                </a:pathLst>
              </a:custGeom>
              <a:solidFill>
                <a:srgbClr val="ED7D31">
                  <a:lumMod val="40000"/>
                  <a:lumOff val="60000"/>
                </a:srgbClr>
              </a:soli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738" name="四角形: 角を丸くする 737">
                <a:extLst>
                  <a:ext uri="{FF2B5EF4-FFF2-40B4-BE49-F238E27FC236}">
                    <a16:creationId xmlns:a16="http://schemas.microsoft.com/office/drawing/2014/main" id="{C9786C34-E876-4DB9-983B-26942617CDD6}"/>
                  </a:ext>
                </a:extLst>
              </p:cNvPr>
              <p:cNvSpPr/>
              <p:nvPr/>
            </p:nvSpPr>
            <p:spPr>
              <a:xfrm rot="20952697">
                <a:off x="2154524" y="6086581"/>
                <a:ext cx="1112808" cy="1204554"/>
              </a:xfrm>
              <a:prstGeom prst="roundRect">
                <a:avLst>
                  <a:gd name="adj" fmla="val 48479"/>
                </a:avLst>
              </a:prstGeom>
              <a:solidFill>
                <a:srgbClr val="ED7D31">
                  <a:lumMod val="40000"/>
                  <a:lumOff val="60000"/>
                </a:srgbClr>
              </a:soli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739" name="楕円 14">
                <a:extLst>
                  <a:ext uri="{FF2B5EF4-FFF2-40B4-BE49-F238E27FC236}">
                    <a16:creationId xmlns:a16="http://schemas.microsoft.com/office/drawing/2014/main" id="{454332A3-DE18-4C87-BB09-D9790A13302E}"/>
                  </a:ext>
                </a:extLst>
              </p:cNvPr>
              <p:cNvSpPr/>
              <p:nvPr/>
            </p:nvSpPr>
            <p:spPr>
              <a:xfrm rot="20052697">
                <a:off x="2336578" y="7011426"/>
                <a:ext cx="155112" cy="118751"/>
              </a:xfrm>
              <a:custGeom>
                <a:avLst/>
                <a:gdLst>
                  <a:gd name="connsiteX0" fmla="*/ 0 w 1157287"/>
                  <a:gd name="connsiteY0" fmla="*/ 148586 h 297172"/>
                  <a:gd name="connsiteX1" fmla="*/ 578644 w 1157287"/>
                  <a:gd name="connsiteY1" fmla="*/ 0 h 297172"/>
                  <a:gd name="connsiteX2" fmla="*/ 1157288 w 1157287"/>
                  <a:gd name="connsiteY2" fmla="*/ 148586 h 297172"/>
                  <a:gd name="connsiteX3" fmla="*/ 578644 w 1157287"/>
                  <a:gd name="connsiteY3" fmla="*/ 297172 h 297172"/>
                  <a:gd name="connsiteX4" fmla="*/ 0 w 1157287"/>
                  <a:gd name="connsiteY4" fmla="*/ 148586 h 297172"/>
                  <a:gd name="connsiteX0" fmla="*/ 0 w 1157288"/>
                  <a:gd name="connsiteY0" fmla="*/ 148586 h 297172"/>
                  <a:gd name="connsiteX1" fmla="*/ 578644 w 1157288"/>
                  <a:gd name="connsiteY1" fmla="*/ 0 h 297172"/>
                  <a:gd name="connsiteX2" fmla="*/ 1157288 w 1157288"/>
                  <a:gd name="connsiteY2" fmla="*/ 148586 h 297172"/>
                  <a:gd name="connsiteX3" fmla="*/ 578644 w 1157288"/>
                  <a:gd name="connsiteY3" fmla="*/ 297172 h 297172"/>
                  <a:gd name="connsiteX4" fmla="*/ 0 w 1157288"/>
                  <a:gd name="connsiteY4" fmla="*/ 148586 h 297172"/>
                  <a:gd name="connsiteX0" fmla="*/ 0 w 1157288"/>
                  <a:gd name="connsiteY0" fmla="*/ 148586 h 297172"/>
                  <a:gd name="connsiteX1" fmla="*/ 578644 w 1157288"/>
                  <a:gd name="connsiteY1" fmla="*/ 0 h 297172"/>
                  <a:gd name="connsiteX2" fmla="*/ 1157288 w 1157288"/>
                  <a:gd name="connsiteY2" fmla="*/ 148586 h 297172"/>
                  <a:gd name="connsiteX3" fmla="*/ 578644 w 1157288"/>
                  <a:gd name="connsiteY3" fmla="*/ 297172 h 297172"/>
                  <a:gd name="connsiteX4" fmla="*/ 0 w 1157288"/>
                  <a:gd name="connsiteY4" fmla="*/ 148586 h 297172"/>
                  <a:gd name="connsiteX0" fmla="*/ 0 w 1157288"/>
                  <a:gd name="connsiteY0" fmla="*/ 148586 h 297172"/>
                  <a:gd name="connsiteX1" fmla="*/ 578644 w 1157288"/>
                  <a:gd name="connsiteY1" fmla="*/ 0 h 297172"/>
                  <a:gd name="connsiteX2" fmla="*/ 1157288 w 1157288"/>
                  <a:gd name="connsiteY2" fmla="*/ 148586 h 297172"/>
                  <a:gd name="connsiteX3" fmla="*/ 578644 w 1157288"/>
                  <a:gd name="connsiteY3" fmla="*/ 297172 h 297172"/>
                  <a:gd name="connsiteX4" fmla="*/ 0 w 1157288"/>
                  <a:gd name="connsiteY4" fmla="*/ 148586 h 297172"/>
                  <a:gd name="connsiteX0" fmla="*/ 0 w 1157288"/>
                  <a:gd name="connsiteY0" fmla="*/ 148586 h 759134"/>
                  <a:gd name="connsiteX1" fmla="*/ 578644 w 1157288"/>
                  <a:gd name="connsiteY1" fmla="*/ 0 h 759134"/>
                  <a:gd name="connsiteX2" fmla="*/ 1157288 w 1157288"/>
                  <a:gd name="connsiteY2" fmla="*/ 148586 h 759134"/>
                  <a:gd name="connsiteX3" fmla="*/ 588169 w 1157288"/>
                  <a:gd name="connsiteY3" fmla="*/ 759134 h 759134"/>
                  <a:gd name="connsiteX4" fmla="*/ 0 w 1157288"/>
                  <a:gd name="connsiteY4" fmla="*/ 148586 h 759134"/>
                  <a:gd name="connsiteX0" fmla="*/ 0 w 1157288"/>
                  <a:gd name="connsiteY0" fmla="*/ 99450 h 709998"/>
                  <a:gd name="connsiteX1" fmla="*/ 567787 w 1157288"/>
                  <a:gd name="connsiteY1" fmla="*/ 0 h 709998"/>
                  <a:gd name="connsiteX2" fmla="*/ 1157288 w 1157288"/>
                  <a:gd name="connsiteY2" fmla="*/ 99450 h 709998"/>
                  <a:gd name="connsiteX3" fmla="*/ 588169 w 1157288"/>
                  <a:gd name="connsiteY3" fmla="*/ 709998 h 709998"/>
                  <a:gd name="connsiteX4" fmla="*/ 0 w 1157288"/>
                  <a:gd name="connsiteY4" fmla="*/ 99450 h 70999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1157288" h="709998">
                    <a:moveTo>
                      <a:pt x="0" y="99450"/>
                    </a:moveTo>
                    <a:cubicBezTo>
                      <a:pt x="0" y="17388"/>
                      <a:pt x="248211" y="0"/>
                      <a:pt x="567787" y="0"/>
                    </a:cubicBezTo>
                    <a:cubicBezTo>
                      <a:pt x="887363" y="0"/>
                      <a:pt x="1157288" y="17388"/>
                      <a:pt x="1157288" y="99450"/>
                    </a:cubicBezTo>
                    <a:cubicBezTo>
                      <a:pt x="1157288" y="181512"/>
                      <a:pt x="907745" y="709998"/>
                      <a:pt x="588169" y="709998"/>
                    </a:cubicBezTo>
                    <a:cubicBezTo>
                      <a:pt x="268593" y="709998"/>
                      <a:pt x="0" y="181512"/>
                      <a:pt x="0" y="99450"/>
                    </a:cubicBezTo>
                    <a:close/>
                  </a:path>
                </a:pathLst>
              </a:custGeom>
              <a:solidFill>
                <a:srgbClr val="FF0000"/>
              </a:soli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740" name="フリーフォーム: 図形 739">
                <a:extLst>
                  <a:ext uri="{FF2B5EF4-FFF2-40B4-BE49-F238E27FC236}">
                    <a16:creationId xmlns:a16="http://schemas.microsoft.com/office/drawing/2014/main" id="{2ADBC305-DEF3-40E7-B703-E73614313240}"/>
                  </a:ext>
                </a:extLst>
              </p:cNvPr>
              <p:cNvSpPr/>
              <p:nvPr/>
            </p:nvSpPr>
            <p:spPr>
              <a:xfrm rot="20052697">
                <a:off x="2368996" y="7019860"/>
                <a:ext cx="126041" cy="109077"/>
              </a:xfrm>
              <a:custGeom>
                <a:avLst/>
                <a:gdLst>
                  <a:gd name="connsiteX0" fmla="*/ 397621 w 412439"/>
                  <a:gd name="connsiteY0" fmla="*/ 0 h 505684"/>
                  <a:gd name="connsiteX1" fmla="*/ 407079 w 412439"/>
                  <a:gd name="connsiteY1" fmla="*/ 10682 h 505684"/>
                  <a:gd name="connsiteX2" fmla="*/ 412439 w 412439"/>
                  <a:gd name="connsiteY2" fmla="*/ 32265 h 505684"/>
                  <a:gd name="connsiteX3" fmla="*/ 162833 w 412439"/>
                  <a:gd name="connsiteY3" fmla="*/ 505684 h 505684"/>
                  <a:gd name="connsiteX4" fmla="*/ 19619 w 412439"/>
                  <a:gd name="connsiteY4" fmla="*/ 372669 h 505684"/>
                  <a:gd name="connsiteX5" fmla="*/ 0 w 412439"/>
                  <a:gd name="connsiteY5" fmla="*/ 331804 h 505684"/>
                  <a:gd name="connsiteX6" fmla="*/ 21714 w 412439"/>
                  <a:gd name="connsiteY6" fmla="*/ 289326 h 505684"/>
                  <a:gd name="connsiteX7" fmla="*/ 133409 w 412439"/>
                  <a:gd name="connsiteY7" fmla="*/ 151244 h 505684"/>
                  <a:gd name="connsiteX8" fmla="*/ 351028 w 412439"/>
                  <a:gd name="connsiteY8" fmla="*/ 12954 h 50568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412439" h="505684">
                    <a:moveTo>
                      <a:pt x="397621" y="0"/>
                    </a:moveTo>
                    <a:lnTo>
                      <a:pt x="407079" y="10682"/>
                    </a:lnTo>
                    <a:cubicBezTo>
                      <a:pt x="410589" y="17141"/>
                      <a:pt x="412439" y="24311"/>
                      <a:pt x="412439" y="32265"/>
                    </a:cubicBezTo>
                    <a:cubicBezTo>
                      <a:pt x="412439" y="95896"/>
                      <a:pt x="302994" y="505684"/>
                      <a:pt x="162833" y="505684"/>
                    </a:cubicBezTo>
                    <a:cubicBezTo>
                      <a:pt x="110273" y="505684"/>
                      <a:pt x="60857" y="448058"/>
                      <a:pt x="19619" y="372669"/>
                    </a:cubicBezTo>
                    <a:lnTo>
                      <a:pt x="0" y="331804"/>
                    </a:lnTo>
                    <a:lnTo>
                      <a:pt x="21714" y="289326"/>
                    </a:lnTo>
                    <a:cubicBezTo>
                      <a:pt x="50713" y="241286"/>
                      <a:pt x="88170" y="194323"/>
                      <a:pt x="133409" y="151244"/>
                    </a:cubicBezTo>
                    <a:cubicBezTo>
                      <a:pt x="201267" y="86626"/>
                      <a:pt x="276999" y="39924"/>
                      <a:pt x="351028" y="12954"/>
                    </a:cubicBezTo>
                    <a:close/>
                  </a:path>
                </a:pathLst>
              </a:custGeom>
              <a:solidFill>
                <a:srgbClr val="FF99CC"/>
              </a:soli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741" name="楕円 740">
                <a:extLst>
                  <a:ext uri="{FF2B5EF4-FFF2-40B4-BE49-F238E27FC236}">
                    <a16:creationId xmlns:a16="http://schemas.microsoft.com/office/drawing/2014/main" id="{E853CFEB-056D-47CE-92A8-9C2C51559C5E}"/>
                  </a:ext>
                </a:extLst>
              </p:cNvPr>
              <p:cNvSpPr/>
              <p:nvPr/>
            </p:nvSpPr>
            <p:spPr>
              <a:xfrm rot="20952697">
                <a:off x="2219131" y="6616355"/>
                <a:ext cx="184756" cy="275006"/>
              </a:xfrm>
              <a:prstGeom prst="ellipse">
                <a:avLst/>
              </a:prstGeom>
              <a:solidFill>
                <a:sysClr val="window" lastClr="FFFFFF"/>
              </a:soli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742" name="楕円 741">
                <a:extLst>
                  <a:ext uri="{FF2B5EF4-FFF2-40B4-BE49-F238E27FC236}">
                    <a16:creationId xmlns:a16="http://schemas.microsoft.com/office/drawing/2014/main" id="{6FF9F0CF-AE5E-4A5F-B9F4-30DCD057A278}"/>
                  </a:ext>
                </a:extLst>
              </p:cNvPr>
              <p:cNvSpPr/>
              <p:nvPr/>
            </p:nvSpPr>
            <p:spPr>
              <a:xfrm rot="20952697">
                <a:off x="2231614" y="6690186"/>
                <a:ext cx="101128" cy="141656"/>
              </a:xfrm>
              <a:prstGeom prst="ellipse">
                <a:avLst/>
              </a:prstGeom>
              <a:solidFill>
                <a:sysClr val="windowText" lastClr="000000"/>
              </a:soli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743" name="フリーフォーム: 図形 742">
                <a:extLst>
                  <a:ext uri="{FF2B5EF4-FFF2-40B4-BE49-F238E27FC236}">
                    <a16:creationId xmlns:a16="http://schemas.microsoft.com/office/drawing/2014/main" id="{DB95B07B-0F5C-415A-81F7-FD4A0B3C59B6}"/>
                  </a:ext>
                </a:extLst>
              </p:cNvPr>
              <p:cNvSpPr/>
              <p:nvPr/>
            </p:nvSpPr>
            <p:spPr>
              <a:xfrm rot="20952697">
                <a:off x="2184598" y="6083742"/>
                <a:ext cx="1039881" cy="753555"/>
              </a:xfrm>
              <a:custGeom>
                <a:avLst/>
                <a:gdLst>
                  <a:gd name="connsiteX0" fmla="*/ 466551 w 1039881"/>
                  <a:gd name="connsiteY0" fmla="*/ 0 h 753555"/>
                  <a:gd name="connsiteX1" fmla="*/ 500403 w 1039881"/>
                  <a:gd name="connsiteY1" fmla="*/ 0 h 753555"/>
                  <a:gd name="connsiteX2" fmla="*/ 1039881 w 1039881"/>
                  <a:gd name="connsiteY2" fmla="*/ 539478 h 753555"/>
                  <a:gd name="connsiteX3" fmla="*/ 1039881 w 1039881"/>
                  <a:gd name="connsiteY3" fmla="*/ 665076 h 753555"/>
                  <a:gd name="connsiteX4" fmla="*/ 1030962 w 1039881"/>
                  <a:gd name="connsiteY4" fmla="*/ 753555 h 753555"/>
                  <a:gd name="connsiteX5" fmla="*/ 637969 w 1039881"/>
                  <a:gd name="connsiteY5" fmla="*/ 753555 h 753555"/>
                  <a:gd name="connsiteX6" fmla="*/ 637969 w 1039881"/>
                  <a:gd name="connsiteY6" fmla="*/ 562079 h 753555"/>
                  <a:gd name="connsiteX7" fmla="*/ 572384 w 1039881"/>
                  <a:gd name="connsiteY7" fmla="*/ 496494 h 753555"/>
                  <a:gd name="connsiteX8" fmla="*/ 527425 w 1039881"/>
                  <a:gd name="connsiteY8" fmla="*/ 496494 h 753555"/>
                  <a:gd name="connsiteX9" fmla="*/ 461840 w 1039881"/>
                  <a:gd name="connsiteY9" fmla="*/ 562079 h 753555"/>
                  <a:gd name="connsiteX10" fmla="*/ 461840 w 1039881"/>
                  <a:gd name="connsiteY10" fmla="*/ 753555 h 753555"/>
                  <a:gd name="connsiteX11" fmla="*/ 376890 w 1039881"/>
                  <a:gd name="connsiteY11" fmla="*/ 753555 h 753555"/>
                  <a:gd name="connsiteX12" fmla="*/ 376890 w 1039881"/>
                  <a:gd name="connsiteY12" fmla="*/ 404036 h 753555"/>
                  <a:gd name="connsiteX13" fmla="*/ 372782 w 1039881"/>
                  <a:gd name="connsiteY13" fmla="*/ 394119 h 753555"/>
                  <a:gd name="connsiteX14" fmla="*/ 372782 w 1039881"/>
                  <a:gd name="connsiteY14" fmla="*/ 372914 h 753555"/>
                  <a:gd name="connsiteX15" fmla="*/ 269716 w 1039881"/>
                  <a:gd name="connsiteY15" fmla="*/ 269848 h 753555"/>
                  <a:gd name="connsiteX16" fmla="*/ 0 w 1039881"/>
                  <a:gd name="connsiteY16" fmla="*/ 269848 h 753555"/>
                  <a:gd name="connsiteX17" fmla="*/ 5175 w 1039881"/>
                  <a:gd name="connsiteY17" fmla="*/ 259739 h 753555"/>
                  <a:gd name="connsiteX18" fmla="*/ 466551 w 1039881"/>
                  <a:gd name="connsiteY18" fmla="*/ 0 h 75355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</a:cxnLst>
                <a:rect l="l" t="t" r="r" b="b"/>
                <a:pathLst>
                  <a:path w="1039881" h="753555">
                    <a:moveTo>
                      <a:pt x="466551" y="0"/>
                    </a:moveTo>
                    <a:lnTo>
                      <a:pt x="500403" y="0"/>
                    </a:lnTo>
                    <a:cubicBezTo>
                      <a:pt x="798348" y="0"/>
                      <a:pt x="1039881" y="241533"/>
                      <a:pt x="1039881" y="539478"/>
                    </a:cubicBezTo>
                    <a:lnTo>
                      <a:pt x="1039881" y="665076"/>
                    </a:lnTo>
                    <a:lnTo>
                      <a:pt x="1030962" y="753555"/>
                    </a:lnTo>
                    <a:lnTo>
                      <a:pt x="637969" y="753555"/>
                    </a:lnTo>
                    <a:lnTo>
                      <a:pt x="637969" y="562079"/>
                    </a:lnTo>
                    <a:cubicBezTo>
                      <a:pt x="637969" y="525857"/>
                      <a:pt x="608606" y="496494"/>
                      <a:pt x="572384" y="496494"/>
                    </a:cubicBezTo>
                    <a:lnTo>
                      <a:pt x="527425" y="496494"/>
                    </a:lnTo>
                    <a:cubicBezTo>
                      <a:pt x="491203" y="496494"/>
                      <a:pt x="461840" y="525857"/>
                      <a:pt x="461840" y="562079"/>
                    </a:cubicBezTo>
                    <a:lnTo>
                      <a:pt x="461840" y="753555"/>
                    </a:lnTo>
                    <a:lnTo>
                      <a:pt x="376890" y="753555"/>
                    </a:lnTo>
                    <a:lnTo>
                      <a:pt x="376890" y="404036"/>
                    </a:lnTo>
                    <a:lnTo>
                      <a:pt x="372782" y="394119"/>
                    </a:lnTo>
                    <a:lnTo>
                      <a:pt x="372782" y="372914"/>
                    </a:lnTo>
                    <a:cubicBezTo>
                      <a:pt x="372782" y="315992"/>
                      <a:pt x="326638" y="269848"/>
                      <a:pt x="269716" y="269848"/>
                    </a:cubicBezTo>
                    <a:lnTo>
                      <a:pt x="0" y="269848"/>
                    </a:lnTo>
                    <a:lnTo>
                      <a:pt x="5175" y="259739"/>
                    </a:lnTo>
                    <a:cubicBezTo>
                      <a:pt x="99793" y="104019"/>
                      <a:pt x="271025" y="0"/>
                      <a:pt x="466551" y="0"/>
                    </a:cubicBezTo>
                    <a:close/>
                  </a:path>
                </a:pathLst>
              </a:custGeom>
              <a:pattFill prst="lgConfetti">
                <a:fgClr>
                  <a:sysClr val="windowText" lastClr="000000">
                    <a:lumMod val="50000"/>
                    <a:lumOff val="50000"/>
                  </a:sysClr>
                </a:fgClr>
                <a:bgClr>
                  <a:sysClr val="window" lastClr="FFFFFF">
                    <a:lumMod val="75000"/>
                  </a:sysClr>
                </a:bgClr>
              </a:patt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744" name="フリーフォーム: 図形 743">
                <a:extLst>
                  <a:ext uri="{FF2B5EF4-FFF2-40B4-BE49-F238E27FC236}">
                    <a16:creationId xmlns:a16="http://schemas.microsoft.com/office/drawing/2014/main" id="{C604F7DF-1936-4974-B212-4A9B190CB8C2}"/>
                  </a:ext>
                </a:extLst>
              </p:cNvPr>
              <p:cNvSpPr/>
              <p:nvPr/>
            </p:nvSpPr>
            <p:spPr>
              <a:xfrm rot="20952697">
                <a:off x="2744412" y="6548027"/>
                <a:ext cx="196850" cy="328890"/>
              </a:xfrm>
              <a:custGeom>
                <a:avLst/>
                <a:gdLst>
                  <a:gd name="connsiteX0" fmla="*/ 45131 w 221526"/>
                  <a:gd name="connsiteY0" fmla="*/ 1396 h 370118"/>
                  <a:gd name="connsiteX1" fmla="*/ 103469 w 221526"/>
                  <a:gd name="connsiteY1" fmla="*/ 5051 h 370118"/>
                  <a:gd name="connsiteX2" fmla="*/ 112390 w 221526"/>
                  <a:gd name="connsiteY2" fmla="*/ 7442 h 370118"/>
                  <a:gd name="connsiteX3" fmla="*/ 216475 w 221526"/>
                  <a:gd name="connsiteY3" fmla="*/ 187722 h 370118"/>
                  <a:gd name="connsiteX4" fmla="*/ 196845 w 221526"/>
                  <a:gd name="connsiteY4" fmla="*/ 260982 h 370118"/>
                  <a:gd name="connsiteX5" fmla="*/ 16564 w 221526"/>
                  <a:gd name="connsiteY5" fmla="*/ 365067 h 370118"/>
                  <a:gd name="connsiteX6" fmla="*/ 7643 w 221526"/>
                  <a:gd name="connsiteY6" fmla="*/ 362676 h 370118"/>
                  <a:gd name="connsiteX7" fmla="*/ 0 w 221526"/>
                  <a:gd name="connsiteY7" fmla="*/ 358880 h 370118"/>
                  <a:gd name="connsiteX8" fmla="*/ 1 w 221526"/>
                  <a:gd name="connsiteY8" fmla="*/ 16926 h 370118"/>
                  <a:gd name="connsiteX0" fmla="*/ 1 w 221526"/>
                  <a:gd name="connsiteY0" fmla="*/ 16926 h 370118"/>
                  <a:gd name="connsiteX1" fmla="*/ 45131 w 221526"/>
                  <a:gd name="connsiteY1" fmla="*/ 1396 h 370118"/>
                  <a:gd name="connsiteX2" fmla="*/ 103469 w 221526"/>
                  <a:gd name="connsiteY2" fmla="*/ 5051 h 370118"/>
                  <a:gd name="connsiteX3" fmla="*/ 112390 w 221526"/>
                  <a:gd name="connsiteY3" fmla="*/ 7442 h 370118"/>
                  <a:gd name="connsiteX4" fmla="*/ 216475 w 221526"/>
                  <a:gd name="connsiteY4" fmla="*/ 187722 h 370118"/>
                  <a:gd name="connsiteX5" fmla="*/ 196845 w 221526"/>
                  <a:gd name="connsiteY5" fmla="*/ 260982 h 370118"/>
                  <a:gd name="connsiteX6" fmla="*/ 16564 w 221526"/>
                  <a:gd name="connsiteY6" fmla="*/ 365067 h 370118"/>
                  <a:gd name="connsiteX7" fmla="*/ 7643 w 221526"/>
                  <a:gd name="connsiteY7" fmla="*/ 362676 h 370118"/>
                  <a:gd name="connsiteX8" fmla="*/ 0 w 221526"/>
                  <a:gd name="connsiteY8" fmla="*/ 358880 h 370118"/>
                  <a:gd name="connsiteX9" fmla="*/ 91441 w 221526"/>
                  <a:gd name="connsiteY9" fmla="*/ 108366 h 370118"/>
                  <a:gd name="connsiteX0" fmla="*/ 1 w 221526"/>
                  <a:gd name="connsiteY0" fmla="*/ 16926 h 370118"/>
                  <a:gd name="connsiteX1" fmla="*/ 45131 w 221526"/>
                  <a:gd name="connsiteY1" fmla="*/ 1396 h 370118"/>
                  <a:gd name="connsiteX2" fmla="*/ 103469 w 221526"/>
                  <a:gd name="connsiteY2" fmla="*/ 5051 h 370118"/>
                  <a:gd name="connsiteX3" fmla="*/ 112390 w 221526"/>
                  <a:gd name="connsiteY3" fmla="*/ 7442 h 370118"/>
                  <a:gd name="connsiteX4" fmla="*/ 216475 w 221526"/>
                  <a:gd name="connsiteY4" fmla="*/ 187722 h 370118"/>
                  <a:gd name="connsiteX5" fmla="*/ 196845 w 221526"/>
                  <a:gd name="connsiteY5" fmla="*/ 260982 h 370118"/>
                  <a:gd name="connsiteX6" fmla="*/ 16564 w 221526"/>
                  <a:gd name="connsiteY6" fmla="*/ 365067 h 370118"/>
                  <a:gd name="connsiteX7" fmla="*/ 7643 w 221526"/>
                  <a:gd name="connsiteY7" fmla="*/ 362676 h 370118"/>
                  <a:gd name="connsiteX8" fmla="*/ 0 w 221526"/>
                  <a:gd name="connsiteY8" fmla="*/ 358880 h 37011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221526" h="370118">
                    <a:moveTo>
                      <a:pt x="1" y="16926"/>
                    </a:moveTo>
                    <a:lnTo>
                      <a:pt x="45131" y="1396"/>
                    </a:lnTo>
                    <a:cubicBezTo>
                      <a:pt x="64070" y="-1241"/>
                      <a:pt x="83837" y="-209"/>
                      <a:pt x="103469" y="5051"/>
                    </a:cubicBezTo>
                    <a:lnTo>
                      <a:pt x="112390" y="7442"/>
                    </a:lnTo>
                    <a:cubicBezTo>
                      <a:pt x="190915" y="28483"/>
                      <a:pt x="237515" y="109197"/>
                      <a:pt x="216475" y="187722"/>
                    </a:cubicBezTo>
                    <a:lnTo>
                      <a:pt x="196845" y="260982"/>
                    </a:lnTo>
                    <a:cubicBezTo>
                      <a:pt x="175804" y="339507"/>
                      <a:pt x="95090" y="386107"/>
                      <a:pt x="16564" y="365067"/>
                    </a:cubicBezTo>
                    <a:lnTo>
                      <a:pt x="7643" y="362676"/>
                    </a:lnTo>
                    <a:lnTo>
                      <a:pt x="0" y="358880"/>
                    </a:lnTo>
                  </a:path>
                </a:pathLst>
              </a:custGeom>
              <a:solidFill>
                <a:srgbClr val="ED7D31">
                  <a:lumMod val="40000"/>
                  <a:lumOff val="60000"/>
                </a:srgbClr>
              </a:soli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745" name="フリーフォーム: 図形 744">
                <a:extLst>
                  <a:ext uri="{FF2B5EF4-FFF2-40B4-BE49-F238E27FC236}">
                    <a16:creationId xmlns:a16="http://schemas.microsoft.com/office/drawing/2014/main" id="{A448FC51-F1A3-4FD3-84BE-B29F4A252172}"/>
                  </a:ext>
                </a:extLst>
              </p:cNvPr>
              <p:cNvSpPr/>
              <p:nvPr/>
            </p:nvSpPr>
            <p:spPr>
              <a:xfrm rot="20952697">
                <a:off x="2743349" y="6586399"/>
                <a:ext cx="149521" cy="245456"/>
              </a:xfrm>
              <a:custGeom>
                <a:avLst/>
                <a:gdLst>
                  <a:gd name="connsiteX0" fmla="*/ 45131 w 221526"/>
                  <a:gd name="connsiteY0" fmla="*/ 1396 h 370118"/>
                  <a:gd name="connsiteX1" fmla="*/ 103469 w 221526"/>
                  <a:gd name="connsiteY1" fmla="*/ 5051 h 370118"/>
                  <a:gd name="connsiteX2" fmla="*/ 112390 w 221526"/>
                  <a:gd name="connsiteY2" fmla="*/ 7442 h 370118"/>
                  <a:gd name="connsiteX3" fmla="*/ 216475 w 221526"/>
                  <a:gd name="connsiteY3" fmla="*/ 187722 h 370118"/>
                  <a:gd name="connsiteX4" fmla="*/ 196845 w 221526"/>
                  <a:gd name="connsiteY4" fmla="*/ 260982 h 370118"/>
                  <a:gd name="connsiteX5" fmla="*/ 16564 w 221526"/>
                  <a:gd name="connsiteY5" fmla="*/ 365067 h 370118"/>
                  <a:gd name="connsiteX6" fmla="*/ 7643 w 221526"/>
                  <a:gd name="connsiteY6" fmla="*/ 362676 h 370118"/>
                  <a:gd name="connsiteX7" fmla="*/ 0 w 221526"/>
                  <a:gd name="connsiteY7" fmla="*/ 358880 h 370118"/>
                  <a:gd name="connsiteX8" fmla="*/ 1 w 221526"/>
                  <a:gd name="connsiteY8" fmla="*/ 16926 h 370118"/>
                  <a:gd name="connsiteX0" fmla="*/ 1 w 221526"/>
                  <a:gd name="connsiteY0" fmla="*/ 16926 h 370118"/>
                  <a:gd name="connsiteX1" fmla="*/ 45131 w 221526"/>
                  <a:gd name="connsiteY1" fmla="*/ 1396 h 370118"/>
                  <a:gd name="connsiteX2" fmla="*/ 103469 w 221526"/>
                  <a:gd name="connsiteY2" fmla="*/ 5051 h 370118"/>
                  <a:gd name="connsiteX3" fmla="*/ 112390 w 221526"/>
                  <a:gd name="connsiteY3" fmla="*/ 7442 h 370118"/>
                  <a:gd name="connsiteX4" fmla="*/ 216475 w 221526"/>
                  <a:gd name="connsiteY4" fmla="*/ 187722 h 370118"/>
                  <a:gd name="connsiteX5" fmla="*/ 196845 w 221526"/>
                  <a:gd name="connsiteY5" fmla="*/ 260982 h 370118"/>
                  <a:gd name="connsiteX6" fmla="*/ 16564 w 221526"/>
                  <a:gd name="connsiteY6" fmla="*/ 365067 h 370118"/>
                  <a:gd name="connsiteX7" fmla="*/ 7643 w 221526"/>
                  <a:gd name="connsiteY7" fmla="*/ 362676 h 370118"/>
                  <a:gd name="connsiteX8" fmla="*/ 0 w 221526"/>
                  <a:gd name="connsiteY8" fmla="*/ 358880 h 370118"/>
                  <a:gd name="connsiteX9" fmla="*/ 91441 w 221526"/>
                  <a:gd name="connsiteY9" fmla="*/ 108366 h 370118"/>
                  <a:gd name="connsiteX0" fmla="*/ 1 w 221526"/>
                  <a:gd name="connsiteY0" fmla="*/ 16926 h 370118"/>
                  <a:gd name="connsiteX1" fmla="*/ 45131 w 221526"/>
                  <a:gd name="connsiteY1" fmla="*/ 1396 h 370118"/>
                  <a:gd name="connsiteX2" fmla="*/ 103469 w 221526"/>
                  <a:gd name="connsiteY2" fmla="*/ 5051 h 370118"/>
                  <a:gd name="connsiteX3" fmla="*/ 112390 w 221526"/>
                  <a:gd name="connsiteY3" fmla="*/ 7442 h 370118"/>
                  <a:gd name="connsiteX4" fmla="*/ 216475 w 221526"/>
                  <a:gd name="connsiteY4" fmla="*/ 187722 h 370118"/>
                  <a:gd name="connsiteX5" fmla="*/ 196845 w 221526"/>
                  <a:gd name="connsiteY5" fmla="*/ 260982 h 370118"/>
                  <a:gd name="connsiteX6" fmla="*/ 16564 w 221526"/>
                  <a:gd name="connsiteY6" fmla="*/ 365067 h 370118"/>
                  <a:gd name="connsiteX7" fmla="*/ 7643 w 221526"/>
                  <a:gd name="connsiteY7" fmla="*/ 362676 h 370118"/>
                  <a:gd name="connsiteX8" fmla="*/ 0 w 221526"/>
                  <a:gd name="connsiteY8" fmla="*/ 358880 h 37011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221526" h="370118">
                    <a:moveTo>
                      <a:pt x="1" y="16926"/>
                    </a:moveTo>
                    <a:lnTo>
                      <a:pt x="45131" y="1396"/>
                    </a:lnTo>
                    <a:cubicBezTo>
                      <a:pt x="64070" y="-1241"/>
                      <a:pt x="83837" y="-209"/>
                      <a:pt x="103469" y="5051"/>
                    </a:cubicBezTo>
                    <a:lnTo>
                      <a:pt x="112390" y="7442"/>
                    </a:lnTo>
                    <a:cubicBezTo>
                      <a:pt x="190915" y="28483"/>
                      <a:pt x="237515" y="109197"/>
                      <a:pt x="216475" y="187722"/>
                    </a:cubicBezTo>
                    <a:lnTo>
                      <a:pt x="196845" y="260982"/>
                    </a:lnTo>
                    <a:cubicBezTo>
                      <a:pt x="175804" y="339507"/>
                      <a:pt x="95090" y="386107"/>
                      <a:pt x="16564" y="365067"/>
                    </a:cubicBezTo>
                    <a:lnTo>
                      <a:pt x="7643" y="362676"/>
                    </a:lnTo>
                    <a:lnTo>
                      <a:pt x="0" y="358880"/>
                    </a:lnTo>
                  </a:path>
                </a:pathLst>
              </a:custGeom>
              <a:solidFill>
                <a:srgbClr val="ED7D31">
                  <a:lumMod val="60000"/>
                  <a:lumOff val="40000"/>
                </a:srgbClr>
              </a:soli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746" name="楕円 216">
                <a:extLst>
                  <a:ext uri="{FF2B5EF4-FFF2-40B4-BE49-F238E27FC236}">
                    <a16:creationId xmlns:a16="http://schemas.microsoft.com/office/drawing/2014/main" id="{717296E5-EE4C-4507-80DF-8CA96CED5C7A}"/>
                  </a:ext>
                </a:extLst>
              </p:cNvPr>
              <p:cNvSpPr/>
              <p:nvPr/>
            </p:nvSpPr>
            <p:spPr>
              <a:xfrm rot="19800000">
                <a:off x="2148123" y="6545461"/>
                <a:ext cx="289249" cy="61918"/>
              </a:xfrm>
              <a:custGeom>
                <a:avLst/>
                <a:gdLst>
                  <a:gd name="connsiteX0" fmla="*/ 0 w 300038"/>
                  <a:gd name="connsiteY0" fmla="*/ 22860 h 45719"/>
                  <a:gd name="connsiteX1" fmla="*/ 150019 w 300038"/>
                  <a:gd name="connsiteY1" fmla="*/ 0 h 45719"/>
                  <a:gd name="connsiteX2" fmla="*/ 300038 w 300038"/>
                  <a:gd name="connsiteY2" fmla="*/ 22860 h 45719"/>
                  <a:gd name="connsiteX3" fmla="*/ 150019 w 300038"/>
                  <a:gd name="connsiteY3" fmla="*/ 45720 h 45719"/>
                  <a:gd name="connsiteX4" fmla="*/ 0 w 300038"/>
                  <a:gd name="connsiteY4" fmla="*/ 22860 h 45719"/>
                  <a:gd name="connsiteX0" fmla="*/ 0 w 300038"/>
                  <a:gd name="connsiteY0" fmla="*/ 22860 h 45720"/>
                  <a:gd name="connsiteX1" fmla="*/ 150019 w 300038"/>
                  <a:gd name="connsiteY1" fmla="*/ 0 h 45720"/>
                  <a:gd name="connsiteX2" fmla="*/ 300038 w 300038"/>
                  <a:gd name="connsiteY2" fmla="*/ 22860 h 45720"/>
                  <a:gd name="connsiteX3" fmla="*/ 150019 w 300038"/>
                  <a:gd name="connsiteY3" fmla="*/ 45720 h 45720"/>
                  <a:gd name="connsiteX4" fmla="*/ 0 w 300038"/>
                  <a:gd name="connsiteY4" fmla="*/ 22860 h 45720"/>
                  <a:gd name="connsiteX0" fmla="*/ 0 w 300038"/>
                  <a:gd name="connsiteY0" fmla="*/ 22860 h 45720"/>
                  <a:gd name="connsiteX1" fmla="*/ 150019 w 300038"/>
                  <a:gd name="connsiteY1" fmla="*/ 0 h 45720"/>
                  <a:gd name="connsiteX2" fmla="*/ 300038 w 300038"/>
                  <a:gd name="connsiteY2" fmla="*/ 22860 h 45720"/>
                  <a:gd name="connsiteX3" fmla="*/ 150019 w 300038"/>
                  <a:gd name="connsiteY3" fmla="*/ 45720 h 45720"/>
                  <a:gd name="connsiteX4" fmla="*/ 0 w 300038"/>
                  <a:gd name="connsiteY4" fmla="*/ 22860 h 45720"/>
                  <a:gd name="connsiteX0" fmla="*/ 0 w 300038"/>
                  <a:gd name="connsiteY0" fmla="*/ 22860 h 45720"/>
                  <a:gd name="connsiteX1" fmla="*/ 150019 w 300038"/>
                  <a:gd name="connsiteY1" fmla="*/ 0 h 45720"/>
                  <a:gd name="connsiteX2" fmla="*/ 300038 w 300038"/>
                  <a:gd name="connsiteY2" fmla="*/ 22860 h 45720"/>
                  <a:gd name="connsiteX3" fmla="*/ 150019 w 300038"/>
                  <a:gd name="connsiteY3" fmla="*/ 45720 h 45720"/>
                  <a:gd name="connsiteX4" fmla="*/ 0 w 300038"/>
                  <a:gd name="connsiteY4" fmla="*/ 22860 h 45720"/>
                  <a:gd name="connsiteX0" fmla="*/ 0 w 300038"/>
                  <a:gd name="connsiteY0" fmla="*/ 68104 h 90964"/>
                  <a:gd name="connsiteX1" fmla="*/ 164307 w 300038"/>
                  <a:gd name="connsiteY1" fmla="*/ 0 h 90964"/>
                  <a:gd name="connsiteX2" fmla="*/ 300038 w 300038"/>
                  <a:gd name="connsiteY2" fmla="*/ 68104 h 90964"/>
                  <a:gd name="connsiteX3" fmla="*/ 150019 w 300038"/>
                  <a:gd name="connsiteY3" fmla="*/ 90964 h 90964"/>
                  <a:gd name="connsiteX4" fmla="*/ 0 w 300038"/>
                  <a:gd name="connsiteY4" fmla="*/ 68104 h 90964"/>
                  <a:gd name="connsiteX0" fmla="*/ 0 w 300038"/>
                  <a:gd name="connsiteY0" fmla="*/ 72867 h 95727"/>
                  <a:gd name="connsiteX1" fmla="*/ 154782 w 300038"/>
                  <a:gd name="connsiteY1" fmla="*/ 0 h 95727"/>
                  <a:gd name="connsiteX2" fmla="*/ 300038 w 300038"/>
                  <a:gd name="connsiteY2" fmla="*/ 72867 h 95727"/>
                  <a:gd name="connsiteX3" fmla="*/ 150019 w 300038"/>
                  <a:gd name="connsiteY3" fmla="*/ 95727 h 95727"/>
                  <a:gd name="connsiteX4" fmla="*/ 0 w 300038"/>
                  <a:gd name="connsiteY4" fmla="*/ 72867 h 95727"/>
                  <a:gd name="connsiteX0" fmla="*/ 0 w 300038"/>
                  <a:gd name="connsiteY0" fmla="*/ 72867 h 76377"/>
                  <a:gd name="connsiteX1" fmla="*/ 154782 w 300038"/>
                  <a:gd name="connsiteY1" fmla="*/ 0 h 76377"/>
                  <a:gd name="connsiteX2" fmla="*/ 300038 w 300038"/>
                  <a:gd name="connsiteY2" fmla="*/ 72867 h 76377"/>
                  <a:gd name="connsiteX3" fmla="*/ 150019 w 300038"/>
                  <a:gd name="connsiteY3" fmla="*/ 60008 h 76377"/>
                  <a:gd name="connsiteX4" fmla="*/ 0 w 300038"/>
                  <a:gd name="connsiteY4" fmla="*/ 72867 h 76377"/>
                  <a:gd name="connsiteX0" fmla="*/ 0 w 300038"/>
                  <a:gd name="connsiteY0" fmla="*/ 77630 h 81140"/>
                  <a:gd name="connsiteX1" fmla="*/ 140494 w 300038"/>
                  <a:gd name="connsiteY1" fmla="*/ 0 h 81140"/>
                  <a:gd name="connsiteX2" fmla="*/ 300038 w 300038"/>
                  <a:gd name="connsiteY2" fmla="*/ 77630 h 81140"/>
                  <a:gd name="connsiteX3" fmla="*/ 150019 w 300038"/>
                  <a:gd name="connsiteY3" fmla="*/ 64771 h 81140"/>
                  <a:gd name="connsiteX4" fmla="*/ 0 w 300038"/>
                  <a:gd name="connsiteY4" fmla="*/ 77630 h 81140"/>
                  <a:gd name="connsiteX0" fmla="*/ 0 w 300038"/>
                  <a:gd name="connsiteY0" fmla="*/ 77630 h 81140"/>
                  <a:gd name="connsiteX1" fmla="*/ 145008 w 300038"/>
                  <a:gd name="connsiteY1" fmla="*/ 0 h 81140"/>
                  <a:gd name="connsiteX2" fmla="*/ 300038 w 300038"/>
                  <a:gd name="connsiteY2" fmla="*/ 77630 h 81140"/>
                  <a:gd name="connsiteX3" fmla="*/ 150019 w 300038"/>
                  <a:gd name="connsiteY3" fmla="*/ 64771 h 81140"/>
                  <a:gd name="connsiteX4" fmla="*/ 0 w 300038"/>
                  <a:gd name="connsiteY4" fmla="*/ 77630 h 81140"/>
                  <a:gd name="connsiteX0" fmla="*/ 0 w 300038"/>
                  <a:gd name="connsiteY0" fmla="*/ 77630 h 80508"/>
                  <a:gd name="connsiteX1" fmla="*/ 145008 w 300038"/>
                  <a:gd name="connsiteY1" fmla="*/ 0 h 80508"/>
                  <a:gd name="connsiteX2" fmla="*/ 300038 w 300038"/>
                  <a:gd name="connsiteY2" fmla="*/ 77630 h 80508"/>
                  <a:gd name="connsiteX3" fmla="*/ 142495 w 300038"/>
                  <a:gd name="connsiteY3" fmla="*/ 57268 h 80508"/>
                  <a:gd name="connsiteX4" fmla="*/ 0 w 300038"/>
                  <a:gd name="connsiteY4" fmla="*/ 77630 h 8050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300038" h="80508">
                    <a:moveTo>
                      <a:pt x="0" y="77630"/>
                    </a:moveTo>
                    <a:cubicBezTo>
                      <a:pt x="0" y="65005"/>
                      <a:pt x="62155" y="0"/>
                      <a:pt x="145008" y="0"/>
                    </a:cubicBezTo>
                    <a:cubicBezTo>
                      <a:pt x="227861" y="0"/>
                      <a:pt x="300038" y="65005"/>
                      <a:pt x="300038" y="77630"/>
                    </a:cubicBezTo>
                    <a:cubicBezTo>
                      <a:pt x="300038" y="90255"/>
                      <a:pt x="225348" y="57268"/>
                      <a:pt x="142495" y="57268"/>
                    </a:cubicBezTo>
                    <a:cubicBezTo>
                      <a:pt x="59642" y="57268"/>
                      <a:pt x="0" y="90255"/>
                      <a:pt x="0" y="77630"/>
                    </a:cubicBezTo>
                    <a:close/>
                  </a:path>
                </a:pathLst>
              </a:custGeom>
              <a:solidFill>
                <a:sysClr val="windowText" lastClr="000000"/>
              </a:solidFill>
              <a:ln w="19050" cap="flat" cmpd="sng" algn="ctr">
                <a:noFill/>
                <a:prstDash val="solid"/>
                <a:miter lim="800000"/>
              </a:ln>
              <a:effectLst/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</p:grpSp>
      </p:grpSp>
    </p:spTree>
    <p:extLst>
      <p:ext uri="{BB962C8B-B14F-4D97-AF65-F5344CB8AC3E}">
        <p14:creationId xmlns:p14="http://schemas.microsoft.com/office/powerpoint/2010/main" val="1212982157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星: 16 pt 1">
            <a:extLst>
              <a:ext uri="{FF2B5EF4-FFF2-40B4-BE49-F238E27FC236}">
                <a16:creationId xmlns:a16="http://schemas.microsoft.com/office/drawing/2014/main" id="{D0BAF23E-7F74-4D9A-B4DE-C15E9258C57F}"/>
              </a:ext>
            </a:extLst>
          </p:cNvPr>
          <p:cNvSpPr/>
          <p:nvPr/>
        </p:nvSpPr>
        <p:spPr>
          <a:xfrm>
            <a:off x="366785" y="2688858"/>
            <a:ext cx="2080926" cy="2080926"/>
          </a:xfrm>
          <a:prstGeom prst="star16">
            <a:avLst/>
          </a:prstGeom>
          <a:solidFill>
            <a:srgbClr val="FFC00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7" name="星: 16 pt 6">
            <a:extLst>
              <a:ext uri="{FF2B5EF4-FFF2-40B4-BE49-F238E27FC236}">
                <a16:creationId xmlns:a16="http://schemas.microsoft.com/office/drawing/2014/main" id="{6E372702-C35D-4B44-945A-BE368266D269}"/>
              </a:ext>
            </a:extLst>
          </p:cNvPr>
          <p:cNvSpPr/>
          <p:nvPr/>
        </p:nvSpPr>
        <p:spPr>
          <a:xfrm>
            <a:off x="4501463" y="3702649"/>
            <a:ext cx="2080926" cy="2080926"/>
          </a:xfrm>
          <a:prstGeom prst="star16">
            <a:avLst/>
          </a:prstGeom>
          <a:solidFill>
            <a:srgbClr val="FFC00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6" name="正方形/長方形 5">
            <a:extLst>
              <a:ext uri="{FF2B5EF4-FFF2-40B4-BE49-F238E27FC236}">
                <a16:creationId xmlns:a16="http://schemas.microsoft.com/office/drawing/2014/main" id="{71077CC0-9677-4EDF-B648-F642B8DBD31F}"/>
              </a:ext>
            </a:extLst>
          </p:cNvPr>
          <p:cNvSpPr/>
          <p:nvPr/>
        </p:nvSpPr>
        <p:spPr>
          <a:xfrm>
            <a:off x="115182" y="93697"/>
            <a:ext cx="6606894" cy="2402367"/>
          </a:xfrm>
          <a:prstGeom prst="rect">
            <a:avLst/>
          </a:prstGeom>
          <a:solidFill>
            <a:srgbClr val="FFFF0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3" name="テキスト ボックス 2">
            <a:extLst>
              <a:ext uri="{FF2B5EF4-FFF2-40B4-BE49-F238E27FC236}">
                <a16:creationId xmlns:a16="http://schemas.microsoft.com/office/drawing/2014/main" id="{10F4F487-CCD9-4B55-A73C-8D086655DFC2}"/>
              </a:ext>
            </a:extLst>
          </p:cNvPr>
          <p:cNvSpPr txBox="1"/>
          <p:nvPr/>
        </p:nvSpPr>
        <p:spPr>
          <a:xfrm>
            <a:off x="328246" y="6129132"/>
            <a:ext cx="6194602" cy="3279018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/>
          <a:p>
            <a:pPr algn="ctr"/>
            <a:r>
              <a:rPr lang="ja-JP" altLang="en-US" sz="12000" b="1" dirty="0">
                <a:ln w="38100">
                  <a:noFill/>
                </a:ln>
                <a:solidFill>
                  <a:srgbClr val="FF0000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スピード</a:t>
            </a:r>
            <a:endParaRPr lang="en-US" altLang="ja-JP" sz="12000" b="1" dirty="0">
              <a:ln w="38100">
                <a:noFill/>
              </a:ln>
              <a:solidFill>
                <a:srgbClr val="FF0000"/>
              </a:solidFill>
              <a:latin typeface="メイリオ" panose="020B0604030504040204" pitchFamily="50" charset="-128"/>
              <a:ea typeface="メイリオ" panose="020B0604030504040204" pitchFamily="50" charset="-128"/>
            </a:endParaRPr>
          </a:p>
          <a:p>
            <a:pPr algn="ctr"/>
            <a:r>
              <a:rPr kumimoji="1" lang="ja-JP" altLang="en-US" sz="12000" b="1" dirty="0">
                <a:ln w="38100">
                  <a:noFill/>
                </a:ln>
                <a:solidFill>
                  <a:srgbClr val="FF0000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出しすぎ注意</a:t>
            </a:r>
          </a:p>
        </p:txBody>
      </p:sp>
      <p:sp>
        <p:nvSpPr>
          <p:cNvPr id="5" name="テキスト ボックス 4">
            <a:extLst>
              <a:ext uri="{FF2B5EF4-FFF2-40B4-BE49-F238E27FC236}">
                <a16:creationId xmlns:a16="http://schemas.microsoft.com/office/drawing/2014/main" id="{38A3CA61-51F3-4B60-86F4-A6FD4C533B16}"/>
              </a:ext>
            </a:extLst>
          </p:cNvPr>
          <p:cNvSpPr txBox="1"/>
          <p:nvPr/>
        </p:nvSpPr>
        <p:spPr>
          <a:xfrm>
            <a:off x="0" y="596110"/>
            <a:ext cx="6858000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ja-JP" altLang="en-US" sz="4800" b="1" dirty="0">
                <a:ln w="38100">
                  <a:noFill/>
                </a:ln>
                <a:latin typeface="メイリオ" panose="020B0604030504040204" pitchFamily="50" charset="-128"/>
                <a:ea typeface="メイリオ" panose="020B0604030504040204" pitchFamily="50" charset="-128"/>
              </a:rPr>
              <a:t>迷惑運転、</a:t>
            </a:r>
            <a:r>
              <a:rPr kumimoji="1" lang="ja-JP" altLang="en-US" sz="4800" b="1" dirty="0">
                <a:ln w="38100">
                  <a:noFill/>
                </a:ln>
                <a:latin typeface="メイリオ" panose="020B0604030504040204" pitchFamily="50" charset="-128"/>
                <a:ea typeface="メイリオ" panose="020B0604030504040204" pitchFamily="50" charset="-128"/>
              </a:rPr>
              <a:t>危険運転は</a:t>
            </a:r>
            <a:endParaRPr kumimoji="1" lang="en-US" altLang="ja-JP" sz="4800" b="1" dirty="0">
              <a:ln w="38100">
                <a:noFill/>
              </a:ln>
              <a:latin typeface="メイリオ" panose="020B0604030504040204" pitchFamily="50" charset="-128"/>
              <a:ea typeface="メイリオ" panose="020B0604030504040204" pitchFamily="50" charset="-128"/>
            </a:endParaRPr>
          </a:p>
          <a:p>
            <a:pPr algn="ctr"/>
            <a:r>
              <a:rPr lang="ja-JP" altLang="en-US" sz="4800" b="1" dirty="0">
                <a:ln w="38100">
                  <a:noFill/>
                </a:ln>
                <a:latin typeface="メイリオ" panose="020B0604030504040204" pitchFamily="50" charset="-128"/>
                <a:ea typeface="メイリオ" panose="020B0604030504040204" pitchFamily="50" charset="-128"/>
              </a:rPr>
              <a:t>事故の元！</a:t>
            </a:r>
            <a:endParaRPr kumimoji="1" lang="ja-JP" altLang="en-US" sz="4800" b="1" dirty="0">
              <a:ln w="38100">
                <a:noFill/>
              </a:ln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grpSp>
        <p:nvGrpSpPr>
          <p:cNvPr id="111" name="グループ化 110">
            <a:extLst>
              <a:ext uri="{FF2B5EF4-FFF2-40B4-BE49-F238E27FC236}">
                <a16:creationId xmlns:a16="http://schemas.microsoft.com/office/drawing/2014/main" id="{725EBC96-2118-4126-B35E-33A1456099A4}"/>
              </a:ext>
            </a:extLst>
          </p:cNvPr>
          <p:cNvGrpSpPr/>
          <p:nvPr/>
        </p:nvGrpSpPr>
        <p:grpSpPr>
          <a:xfrm>
            <a:off x="497998" y="2694778"/>
            <a:ext cx="2846816" cy="3205720"/>
            <a:chOff x="3460494" y="2982437"/>
            <a:chExt cx="3445981" cy="3880425"/>
          </a:xfrm>
        </p:grpSpPr>
        <p:sp>
          <p:nvSpPr>
            <p:cNvPr id="112" name="四角形: 上の 2 つの角を丸める 36">
              <a:extLst>
                <a:ext uri="{FF2B5EF4-FFF2-40B4-BE49-F238E27FC236}">
                  <a16:creationId xmlns:a16="http://schemas.microsoft.com/office/drawing/2014/main" id="{D8A7E7ED-9D03-4D84-875B-CFDD8A3A811F}"/>
                </a:ext>
              </a:extLst>
            </p:cNvPr>
            <p:cNvSpPr/>
            <p:nvPr/>
          </p:nvSpPr>
          <p:spPr>
            <a:xfrm rot="3540176">
              <a:off x="4811786" y="4359128"/>
              <a:ext cx="305243" cy="691747"/>
            </a:xfrm>
            <a:custGeom>
              <a:avLst/>
              <a:gdLst>
                <a:gd name="connsiteX0" fmla="*/ 118104 w 236207"/>
                <a:gd name="connsiteY0" fmla="*/ 0 h 486562"/>
                <a:gd name="connsiteX1" fmla="*/ 118104 w 236207"/>
                <a:gd name="connsiteY1" fmla="*/ 0 h 486562"/>
                <a:gd name="connsiteX2" fmla="*/ 236208 w 236207"/>
                <a:gd name="connsiteY2" fmla="*/ 118104 h 486562"/>
                <a:gd name="connsiteX3" fmla="*/ 236207 w 236207"/>
                <a:gd name="connsiteY3" fmla="*/ 486562 h 486562"/>
                <a:gd name="connsiteX4" fmla="*/ 236207 w 236207"/>
                <a:gd name="connsiteY4" fmla="*/ 486562 h 486562"/>
                <a:gd name="connsiteX5" fmla="*/ 0 w 236207"/>
                <a:gd name="connsiteY5" fmla="*/ 486562 h 486562"/>
                <a:gd name="connsiteX6" fmla="*/ 0 w 236207"/>
                <a:gd name="connsiteY6" fmla="*/ 486562 h 486562"/>
                <a:gd name="connsiteX7" fmla="*/ 0 w 236207"/>
                <a:gd name="connsiteY7" fmla="*/ 118104 h 486562"/>
                <a:gd name="connsiteX8" fmla="*/ 118104 w 236207"/>
                <a:gd name="connsiteY8" fmla="*/ 0 h 486562"/>
                <a:gd name="connsiteX0" fmla="*/ 118104 w 236208"/>
                <a:gd name="connsiteY0" fmla="*/ 0 h 486562"/>
                <a:gd name="connsiteX1" fmla="*/ 118104 w 236208"/>
                <a:gd name="connsiteY1" fmla="*/ 0 h 486562"/>
                <a:gd name="connsiteX2" fmla="*/ 236208 w 236208"/>
                <a:gd name="connsiteY2" fmla="*/ 118104 h 486562"/>
                <a:gd name="connsiteX3" fmla="*/ 236207 w 236208"/>
                <a:gd name="connsiteY3" fmla="*/ 486562 h 486562"/>
                <a:gd name="connsiteX4" fmla="*/ 236207 w 236208"/>
                <a:gd name="connsiteY4" fmla="*/ 486562 h 486562"/>
                <a:gd name="connsiteX5" fmla="*/ 0 w 236208"/>
                <a:gd name="connsiteY5" fmla="*/ 486562 h 486562"/>
                <a:gd name="connsiteX6" fmla="*/ 0 w 236208"/>
                <a:gd name="connsiteY6" fmla="*/ 486562 h 486562"/>
                <a:gd name="connsiteX7" fmla="*/ 0 w 236208"/>
                <a:gd name="connsiteY7" fmla="*/ 118104 h 486562"/>
                <a:gd name="connsiteX8" fmla="*/ 209544 w 236208"/>
                <a:gd name="connsiteY8" fmla="*/ 91440 h 486562"/>
                <a:gd name="connsiteX0" fmla="*/ 118104 w 236208"/>
                <a:gd name="connsiteY0" fmla="*/ 0 h 486562"/>
                <a:gd name="connsiteX1" fmla="*/ 118104 w 236208"/>
                <a:gd name="connsiteY1" fmla="*/ 0 h 486562"/>
                <a:gd name="connsiteX2" fmla="*/ 236208 w 236208"/>
                <a:gd name="connsiteY2" fmla="*/ 118104 h 486562"/>
                <a:gd name="connsiteX3" fmla="*/ 236207 w 236208"/>
                <a:gd name="connsiteY3" fmla="*/ 486562 h 486562"/>
                <a:gd name="connsiteX4" fmla="*/ 236207 w 236208"/>
                <a:gd name="connsiteY4" fmla="*/ 486562 h 486562"/>
                <a:gd name="connsiteX5" fmla="*/ 0 w 236208"/>
                <a:gd name="connsiteY5" fmla="*/ 486562 h 486562"/>
                <a:gd name="connsiteX6" fmla="*/ 0 w 236208"/>
                <a:gd name="connsiteY6" fmla="*/ 486562 h 486562"/>
                <a:gd name="connsiteX7" fmla="*/ 0 w 236208"/>
                <a:gd name="connsiteY7" fmla="*/ 118104 h 486562"/>
                <a:gd name="connsiteX0" fmla="*/ 118104 w 236208"/>
                <a:gd name="connsiteY0" fmla="*/ 0 h 486562"/>
                <a:gd name="connsiteX1" fmla="*/ 236208 w 236208"/>
                <a:gd name="connsiteY1" fmla="*/ 118104 h 486562"/>
                <a:gd name="connsiteX2" fmla="*/ 236207 w 236208"/>
                <a:gd name="connsiteY2" fmla="*/ 486562 h 486562"/>
                <a:gd name="connsiteX3" fmla="*/ 236207 w 236208"/>
                <a:gd name="connsiteY3" fmla="*/ 486562 h 486562"/>
                <a:gd name="connsiteX4" fmla="*/ 0 w 236208"/>
                <a:gd name="connsiteY4" fmla="*/ 486562 h 486562"/>
                <a:gd name="connsiteX5" fmla="*/ 0 w 236208"/>
                <a:gd name="connsiteY5" fmla="*/ 486562 h 486562"/>
                <a:gd name="connsiteX6" fmla="*/ 0 w 236208"/>
                <a:gd name="connsiteY6" fmla="*/ 118104 h 486562"/>
                <a:gd name="connsiteX0" fmla="*/ 236208 w 236208"/>
                <a:gd name="connsiteY0" fmla="*/ 0 h 368458"/>
                <a:gd name="connsiteX1" fmla="*/ 236207 w 236208"/>
                <a:gd name="connsiteY1" fmla="*/ 368458 h 368458"/>
                <a:gd name="connsiteX2" fmla="*/ 236207 w 236208"/>
                <a:gd name="connsiteY2" fmla="*/ 368458 h 368458"/>
                <a:gd name="connsiteX3" fmla="*/ 0 w 236208"/>
                <a:gd name="connsiteY3" fmla="*/ 368458 h 368458"/>
                <a:gd name="connsiteX4" fmla="*/ 0 w 236208"/>
                <a:gd name="connsiteY4" fmla="*/ 368458 h 368458"/>
                <a:gd name="connsiteX5" fmla="*/ 0 w 236208"/>
                <a:gd name="connsiteY5" fmla="*/ 0 h 368458"/>
                <a:gd name="connsiteX0" fmla="*/ 283354 w 283354"/>
                <a:gd name="connsiteY0" fmla="*/ 0 h 658070"/>
                <a:gd name="connsiteX1" fmla="*/ 283353 w 283354"/>
                <a:gd name="connsiteY1" fmla="*/ 368458 h 658070"/>
                <a:gd name="connsiteX2" fmla="*/ 283353 w 283354"/>
                <a:gd name="connsiteY2" fmla="*/ 368458 h 658070"/>
                <a:gd name="connsiteX3" fmla="*/ 47146 w 283354"/>
                <a:gd name="connsiteY3" fmla="*/ 368458 h 658070"/>
                <a:gd name="connsiteX4" fmla="*/ 0 w 283354"/>
                <a:gd name="connsiteY4" fmla="*/ 658070 h 658070"/>
                <a:gd name="connsiteX5" fmla="*/ 47146 w 283354"/>
                <a:gd name="connsiteY5" fmla="*/ 0 h 658070"/>
                <a:gd name="connsiteX0" fmla="*/ 283354 w 283354"/>
                <a:gd name="connsiteY0" fmla="*/ 0 h 710269"/>
                <a:gd name="connsiteX1" fmla="*/ 283353 w 283354"/>
                <a:gd name="connsiteY1" fmla="*/ 368458 h 710269"/>
                <a:gd name="connsiteX2" fmla="*/ 283353 w 283354"/>
                <a:gd name="connsiteY2" fmla="*/ 368458 h 710269"/>
                <a:gd name="connsiteX3" fmla="*/ 166696 w 283354"/>
                <a:gd name="connsiteY3" fmla="*/ 710269 h 710269"/>
                <a:gd name="connsiteX4" fmla="*/ 0 w 283354"/>
                <a:gd name="connsiteY4" fmla="*/ 658070 h 710269"/>
                <a:gd name="connsiteX5" fmla="*/ 47146 w 283354"/>
                <a:gd name="connsiteY5" fmla="*/ 0 h 710269"/>
                <a:gd name="connsiteX0" fmla="*/ 287759 w 287759"/>
                <a:gd name="connsiteY0" fmla="*/ 0 h 710269"/>
                <a:gd name="connsiteX1" fmla="*/ 287758 w 287759"/>
                <a:gd name="connsiteY1" fmla="*/ 368458 h 710269"/>
                <a:gd name="connsiteX2" fmla="*/ 287758 w 287759"/>
                <a:gd name="connsiteY2" fmla="*/ 368458 h 710269"/>
                <a:gd name="connsiteX3" fmla="*/ 171101 w 287759"/>
                <a:gd name="connsiteY3" fmla="*/ 710269 h 710269"/>
                <a:gd name="connsiteX4" fmla="*/ 4405 w 287759"/>
                <a:gd name="connsiteY4" fmla="*/ 658070 h 710269"/>
                <a:gd name="connsiteX5" fmla="*/ 76572 w 287759"/>
                <a:gd name="connsiteY5" fmla="*/ 364399 h 710269"/>
                <a:gd name="connsiteX6" fmla="*/ 51551 w 287759"/>
                <a:gd name="connsiteY6" fmla="*/ 0 h 710269"/>
                <a:gd name="connsiteX0" fmla="*/ 283354 w 283354"/>
                <a:gd name="connsiteY0" fmla="*/ 0 h 710269"/>
                <a:gd name="connsiteX1" fmla="*/ 283353 w 283354"/>
                <a:gd name="connsiteY1" fmla="*/ 368458 h 710269"/>
                <a:gd name="connsiteX2" fmla="*/ 283353 w 283354"/>
                <a:gd name="connsiteY2" fmla="*/ 368458 h 710269"/>
                <a:gd name="connsiteX3" fmla="*/ 166696 w 283354"/>
                <a:gd name="connsiteY3" fmla="*/ 710269 h 710269"/>
                <a:gd name="connsiteX4" fmla="*/ 0 w 283354"/>
                <a:gd name="connsiteY4" fmla="*/ 658070 h 710269"/>
                <a:gd name="connsiteX5" fmla="*/ 72167 w 283354"/>
                <a:gd name="connsiteY5" fmla="*/ 364399 h 710269"/>
                <a:gd name="connsiteX6" fmla="*/ 47146 w 283354"/>
                <a:gd name="connsiteY6" fmla="*/ 0 h 710269"/>
                <a:gd name="connsiteX0" fmla="*/ 274934 w 274934"/>
                <a:gd name="connsiteY0" fmla="*/ 0 h 710269"/>
                <a:gd name="connsiteX1" fmla="*/ 274933 w 274934"/>
                <a:gd name="connsiteY1" fmla="*/ 368458 h 710269"/>
                <a:gd name="connsiteX2" fmla="*/ 274933 w 274934"/>
                <a:gd name="connsiteY2" fmla="*/ 368458 h 710269"/>
                <a:gd name="connsiteX3" fmla="*/ 158276 w 274934"/>
                <a:gd name="connsiteY3" fmla="*/ 710269 h 710269"/>
                <a:gd name="connsiteX4" fmla="*/ 0 w 274934"/>
                <a:gd name="connsiteY4" fmla="*/ 659753 h 710269"/>
                <a:gd name="connsiteX5" fmla="*/ 63747 w 274934"/>
                <a:gd name="connsiteY5" fmla="*/ 364399 h 710269"/>
                <a:gd name="connsiteX6" fmla="*/ 38726 w 274934"/>
                <a:gd name="connsiteY6" fmla="*/ 0 h 710269"/>
                <a:gd name="connsiteX0" fmla="*/ 313660 w 313660"/>
                <a:gd name="connsiteY0" fmla="*/ 0 h 710269"/>
                <a:gd name="connsiteX1" fmla="*/ 313659 w 313660"/>
                <a:gd name="connsiteY1" fmla="*/ 368458 h 710269"/>
                <a:gd name="connsiteX2" fmla="*/ 313659 w 313660"/>
                <a:gd name="connsiteY2" fmla="*/ 368458 h 710269"/>
                <a:gd name="connsiteX3" fmla="*/ 197002 w 313660"/>
                <a:gd name="connsiteY3" fmla="*/ 710269 h 710269"/>
                <a:gd name="connsiteX4" fmla="*/ 0 w 313660"/>
                <a:gd name="connsiteY4" fmla="*/ 627761 h 710269"/>
                <a:gd name="connsiteX5" fmla="*/ 102473 w 313660"/>
                <a:gd name="connsiteY5" fmla="*/ 364399 h 710269"/>
                <a:gd name="connsiteX6" fmla="*/ 77452 w 313660"/>
                <a:gd name="connsiteY6" fmla="*/ 0 h 710269"/>
                <a:gd name="connsiteX0" fmla="*/ 313660 w 313660"/>
                <a:gd name="connsiteY0" fmla="*/ 0 h 711952"/>
                <a:gd name="connsiteX1" fmla="*/ 313659 w 313660"/>
                <a:gd name="connsiteY1" fmla="*/ 368458 h 711952"/>
                <a:gd name="connsiteX2" fmla="*/ 313659 w 313660"/>
                <a:gd name="connsiteY2" fmla="*/ 368458 h 711952"/>
                <a:gd name="connsiteX3" fmla="*/ 131333 w 313660"/>
                <a:gd name="connsiteY3" fmla="*/ 711952 h 711952"/>
                <a:gd name="connsiteX4" fmla="*/ 0 w 313660"/>
                <a:gd name="connsiteY4" fmla="*/ 627761 h 711952"/>
                <a:gd name="connsiteX5" fmla="*/ 102473 w 313660"/>
                <a:gd name="connsiteY5" fmla="*/ 364399 h 711952"/>
                <a:gd name="connsiteX6" fmla="*/ 77452 w 313660"/>
                <a:gd name="connsiteY6" fmla="*/ 0 h 711952"/>
                <a:gd name="connsiteX0" fmla="*/ 305243 w 305243"/>
                <a:gd name="connsiteY0" fmla="*/ 0 h 711952"/>
                <a:gd name="connsiteX1" fmla="*/ 305242 w 305243"/>
                <a:gd name="connsiteY1" fmla="*/ 368458 h 711952"/>
                <a:gd name="connsiteX2" fmla="*/ 305242 w 305243"/>
                <a:gd name="connsiteY2" fmla="*/ 368458 h 711952"/>
                <a:gd name="connsiteX3" fmla="*/ 122916 w 305243"/>
                <a:gd name="connsiteY3" fmla="*/ 711952 h 711952"/>
                <a:gd name="connsiteX4" fmla="*/ 0 w 305243"/>
                <a:gd name="connsiteY4" fmla="*/ 612607 h 711952"/>
                <a:gd name="connsiteX5" fmla="*/ 94056 w 305243"/>
                <a:gd name="connsiteY5" fmla="*/ 364399 h 711952"/>
                <a:gd name="connsiteX6" fmla="*/ 69035 w 305243"/>
                <a:gd name="connsiteY6" fmla="*/ 0 h 711952"/>
                <a:gd name="connsiteX0" fmla="*/ 305243 w 305243"/>
                <a:gd name="connsiteY0" fmla="*/ 0 h 711952"/>
                <a:gd name="connsiteX1" fmla="*/ 305242 w 305243"/>
                <a:gd name="connsiteY1" fmla="*/ 368458 h 711952"/>
                <a:gd name="connsiteX2" fmla="*/ 305242 w 305243"/>
                <a:gd name="connsiteY2" fmla="*/ 368458 h 711952"/>
                <a:gd name="connsiteX3" fmla="*/ 122916 w 305243"/>
                <a:gd name="connsiteY3" fmla="*/ 711952 h 711952"/>
                <a:gd name="connsiteX4" fmla="*/ 0 w 305243"/>
                <a:gd name="connsiteY4" fmla="*/ 612607 h 711952"/>
                <a:gd name="connsiteX5" fmla="*/ 126048 w 305243"/>
                <a:gd name="connsiteY5" fmla="*/ 352612 h 711952"/>
                <a:gd name="connsiteX6" fmla="*/ 69035 w 305243"/>
                <a:gd name="connsiteY6" fmla="*/ 0 h 711952"/>
                <a:gd name="connsiteX0" fmla="*/ 305243 w 305243"/>
                <a:gd name="connsiteY0" fmla="*/ 0 h 691747"/>
                <a:gd name="connsiteX1" fmla="*/ 305242 w 305243"/>
                <a:gd name="connsiteY1" fmla="*/ 368458 h 691747"/>
                <a:gd name="connsiteX2" fmla="*/ 305242 w 305243"/>
                <a:gd name="connsiteY2" fmla="*/ 368458 h 691747"/>
                <a:gd name="connsiteX3" fmla="*/ 129651 w 305243"/>
                <a:gd name="connsiteY3" fmla="*/ 691747 h 691747"/>
                <a:gd name="connsiteX4" fmla="*/ 0 w 305243"/>
                <a:gd name="connsiteY4" fmla="*/ 612607 h 691747"/>
                <a:gd name="connsiteX5" fmla="*/ 126048 w 305243"/>
                <a:gd name="connsiteY5" fmla="*/ 352612 h 691747"/>
                <a:gd name="connsiteX6" fmla="*/ 69035 w 305243"/>
                <a:gd name="connsiteY6" fmla="*/ 0 h 69174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305243" h="691747">
                  <a:moveTo>
                    <a:pt x="305243" y="0"/>
                  </a:moveTo>
                  <a:cubicBezTo>
                    <a:pt x="305243" y="122819"/>
                    <a:pt x="305242" y="245639"/>
                    <a:pt x="305242" y="368458"/>
                  </a:cubicBezTo>
                  <a:lnTo>
                    <a:pt x="305242" y="368458"/>
                  </a:lnTo>
                  <a:lnTo>
                    <a:pt x="129651" y="691747"/>
                  </a:lnTo>
                  <a:lnTo>
                    <a:pt x="0" y="612607"/>
                  </a:lnTo>
                  <a:lnTo>
                    <a:pt x="126048" y="352612"/>
                  </a:lnTo>
                  <a:cubicBezTo>
                    <a:pt x="133906" y="242934"/>
                    <a:pt x="63944" y="59330"/>
                    <a:pt x="69035" y="0"/>
                  </a:cubicBezTo>
                </a:path>
              </a:pathLst>
            </a:custGeom>
            <a:solidFill>
              <a:srgbClr val="0070C0"/>
            </a:solidFill>
            <a:ln w="1905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wrap="square" rtlCol="0" anchor="ctr">
              <a:noAutofit/>
            </a:bodyPr>
            <a:lstStyle/>
            <a:p>
              <a:pPr marL="0" marR="0" lvl="0" indent="0" algn="ctr" defTabSz="4572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grpSp>
          <p:nvGrpSpPr>
            <p:cNvPr id="113" name="グループ化 112">
              <a:extLst>
                <a:ext uri="{FF2B5EF4-FFF2-40B4-BE49-F238E27FC236}">
                  <a16:creationId xmlns:a16="http://schemas.microsoft.com/office/drawing/2014/main" id="{32EC75E1-A2ED-4C0D-A983-940CA9E9F825}"/>
                </a:ext>
              </a:extLst>
            </p:cNvPr>
            <p:cNvGrpSpPr/>
            <p:nvPr/>
          </p:nvGrpSpPr>
          <p:grpSpPr>
            <a:xfrm>
              <a:off x="3653523" y="5861886"/>
              <a:ext cx="2569619" cy="811783"/>
              <a:chOff x="72123" y="5861886"/>
              <a:chExt cx="2569619" cy="811783"/>
            </a:xfrm>
          </p:grpSpPr>
          <p:sp>
            <p:nvSpPr>
              <p:cNvPr id="232" name="星: 32 pt 231">
                <a:extLst>
                  <a:ext uri="{FF2B5EF4-FFF2-40B4-BE49-F238E27FC236}">
                    <a16:creationId xmlns:a16="http://schemas.microsoft.com/office/drawing/2014/main" id="{1B907429-9462-419F-87BB-108338FD13FA}"/>
                  </a:ext>
                </a:extLst>
              </p:cNvPr>
              <p:cNvSpPr/>
              <p:nvPr/>
            </p:nvSpPr>
            <p:spPr bwMode="auto">
              <a:xfrm rot="21190986" flipH="1">
                <a:off x="1829959" y="5861886"/>
                <a:ext cx="811783" cy="811783"/>
              </a:xfrm>
              <a:prstGeom prst="star32">
                <a:avLst>
                  <a:gd name="adj" fmla="val 5859"/>
                </a:avLst>
              </a:prstGeom>
              <a:noFill/>
              <a:ln w="19050">
                <a:solidFill>
                  <a:sysClr val="windowText" lastClr="000000">
                    <a:lumMod val="50000"/>
                    <a:lumOff val="50000"/>
                  </a:sysClr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</a:endParaRPr>
              </a:p>
            </p:txBody>
          </p:sp>
          <p:sp>
            <p:nvSpPr>
              <p:cNvPr id="233" name="星: 32 pt 232">
                <a:extLst>
                  <a:ext uri="{FF2B5EF4-FFF2-40B4-BE49-F238E27FC236}">
                    <a16:creationId xmlns:a16="http://schemas.microsoft.com/office/drawing/2014/main" id="{225C012C-9129-4933-9C99-DA4521BF53A6}"/>
                  </a:ext>
                </a:extLst>
              </p:cNvPr>
              <p:cNvSpPr/>
              <p:nvPr/>
            </p:nvSpPr>
            <p:spPr bwMode="auto">
              <a:xfrm rot="21190986" flipH="1">
                <a:off x="72123" y="5861886"/>
                <a:ext cx="811783" cy="811783"/>
              </a:xfrm>
              <a:prstGeom prst="star32">
                <a:avLst>
                  <a:gd name="adj" fmla="val 5859"/>
                </a:avLst>
              </a:prstGeom>
              <a:noFill/>
              <a:ln w="19050">
                <a:solidFill>
                  <a:sysClr val="windowText" lastClr="000000">
                    <a:lumMod val="50000"/>
                    <a:lumOff val="50000"/>
                  </a:sysClr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</a:endParaRPr>
              </a:p>
            </p:txBody>
          </p:sp>
        </p:grpSp>
        <p:grpSp>
          <p:nvGrpSpPr>
            <p:cNvPr id="114" name="グループ化 113">
              <a:extLst>
                <a:ext uri="{FF2B5EF4-FFF2-40B4-BE49-F238E27FC236}">
                  <a16:creationId xmlns:a16="http://schemas.microsoft.com/office/drawing/2014/main" id="{5F9571F2-B5BE-4E79-A929-73DD0A3F067E}"/>
                </a:ext>
              </a:extLst>
            </p:cNvPr>
            <p:cNvGrpSpPr/>
            <p:nvPr/>
          </p:nvGrpSpPr>
          <p:grpSpPr>
            <a:xfrm rot="900000">
              <a:off x="5063902" y="5122094"/>
              <a:ext cx="456516" cy="1056824"/>
              <a:chOff x="1367356" y="1701703"/>
              <a:chExt cx="456516" cy="1056824"/>
            </a:xfrm>
          </p:grpSpPr>
          <p:sp>
            <p:nvSpPr>
              <p:cNvPr id="229" name="台形 228">
                <a:extLst>
                  <a:ext uri="{FF2B5EF4-FFF2-40B4-BE49-F238E27FC236}">
                    <a16:creationId xmlns:a16="http://schemas.microsoft.com/office/drawing/2014/main" id="{013F0AF6-9B9D-4FF1-9EB5-B3D51F39CD83}"/>
                  </a:ext>
                </a:extLst>
              </p:cNvPr>
              <p:cNvSpPr/>
              <p:nvPr/>
            </p:nvSpPr>
            <p:spPr>
              <a:xfrm rot="10800000">
                <a:off x="1518814" y="2086298"/>
                <a:ext cx="199873" cy="536012"/>
              </a:xfrm>
              <a:prstGeom prst="trapezoid">
                <a:avLst>
                  <a:gd name="adj" fmla="val 18902"/>
                </a:avLst>
              </a:prstGeom>
              <a:solidFill>
                <a:srgbClr val="ED7D31">
                  <a:lumMod val="40000"/>
                  <a:lumOff val="60000"/>
                </a:srgbClr>
              </a:soli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230" name="フリーフォーム: 図形 229">
                <a:extLst>
                  <a:ext uri="{FF2B5EF4-FFF2-40B4-BE49-F238E27FC236}">
                    <a16:creationId xmlns:a16="http://schemas.microsoft.com/office/drawing/2014/main" id="{21DF60B0-3188-44FA-82C3-820DE44AAB53}"/>
                  </a:ext>
                </a:extLst>
              </p:cNvPr>
              <p:cNvSpPr/>
              <p:nvPr/>
            </p:nvSpPr>
            <p:spPr>
              <a:xfrm>
                <a:off x="1367356" y="2586238"/>
                <a:ext cx="343610" cy="172289"/>
              </a:xfrm>
              <a:custGeom>
                <a:avLst/>
                <a:gdLst>
                  <a:gd name="connsiteX0" fmla="*/ 92869 w 415554"/>
                  <a:gd name="connsiteY0" fmla="*/ 0 h 185737"/>
                  <a:gd name="connsiteX1" fmla="*/ 203774 w 415554"/>
                  <a:gd name="connsiteY1" fmla="*/ 0 h 185737"/>
                  <a:gd name="connsiteX2" fmla="*/ 220940 w 415554"/>
                  <a:gd name="connsiteY2" fmla="*/ 0 h 185737"/>
                  <a:gd name="connsiteX3" fmla="*/ 233621 w 415554"/>
                  <a:gd name="connsiteY3" fmla="*/ 10297 h 185737"/>
                  <a:gd name="connsiteX4" fmla="*/ 308980 w 415554"/>
                  <a:gd name="connsiteY4" fmla="*/ 27384 h 185737"/>
                  <a:gd name="connsiteX5" fmla="*/ 384339 w 415554"/>
                  <a:gd name="connsiteY5" fmla="*/ 10297 h 185737"/>
                  <a:gd name="connsiteX6" fmla="*/ 386521 w 415554"/>
                  <a:gd name="connsiteY6" fmla="*/ 8525 h 185737"/>
                  <a:gd name="connsiteX7" fmla="*/ 398771 w 415554"/>
                  <a:gd name="connsiteY7" fmla="*/ 16784 h 185737"/>
                  <a:gd name="connsiteX8" fmla="*/ 415554 w 415554"/>
                  <a:gd name="connsiteY8" fmla="*/ 57302 h 185737"/>
                  <a:gd name="connsiteX9" fmla="*/ 415554 w 415554"/>
                  <a:gd name="connsiteY9" fmla="*/ 162026 h 185737"/>
                  <a:gd name="connsiteX10" fmla="*/ 391843 w 415554"/>
                  <a:gd name="connsiteY10" fmla="*/ 185737 h 185737"/>
                  <a:gd name="connsiteX11" fmla="*/ 345384 w 415554"/>
                  <a:gd name="connsiteY11" fmla="*/ 185737 h 185737"/>
                  <a:gd name="connsiteX12" fmla="*/ 170183 w 415554"/>
                  <a:gd name="connsiteY12" fmla="*/ 185737 h 185737"/>
                  <a:gd name="connsiteX13" fmla="*/ 40379 w 415554"/>
                  <a:gd name="connsiteY13" fmla="*/ 185737 h 185737"/>
                  <a:gd name="connsiteX14" fmla="*/ 0 w 415554"/>
                  <a:gd name="connsiteY14" fmla="*/ 145358 h 185737"/>
                  <a:gd name="connsiteX15" fmla="*/ 0 w 415554"/>
                  <a:gd name="connsiteY15" fmla="*/ 92869 h 185737"/>
                  <a:gd name="connsiteX16" fmla="*/ 92869 w 415554"/>
                  <a:gd name="connsiteY16" fmla="*/ 0 h 185737"/>
                  <a:gd name="connsiteX0" fmla="*/ 92869 w 415554"/>
                  <a:gd name="connsiteY0" fmla="*/ 796 h 186533"/>
                  <a:gd name="connsiteX1" fmla="*/ 93896 w 415554"/>
                  <a:gd name="connsiteY1" fmla="*/ 0 h 186533"/>
                  <a:gd name="connsiteX2" fmla="*/ 203774 w 415554"/>
                  <a:gd name="connsiteY2" fmla="*/ 796 h 186533"/>
                  <a:gd name="connsiteX3" fmla="*/ 220940 w 415554"/>
                  <a:gd name="connsiteY3" fmla="*/ 796 h 186533"/>
                  <a:gd name="connsiteX4" fmla="*/ 233621 w 415554"/>
                  <a:gd name="connsiteY4" fmla="*/ 11093 h 186533"/>
                  <a:gd name="connsiteX5" fmla="*/ 308980 w 415554"/>
                  <a:gd name="connsiteY5" fmla="*/ 28180 h 186533"/>
                  <a:gd name="connsiteX6" fmla="*/ 384339 w 415554"/>
                  <a:gd name="connsiteY6" fmla="*/ 11093 h 186533"/>
                  <a:gd name="connsiteX7" fmla="*/ 386521 w 415554"/>
                  <a:gd name="connsiteY7" fmla="*/ 9321 h 186533"/>
                  <a:gd name="connsiteX8" fmla="*/ 398771 w 415554"/>
                  <a:gd name="connsiteY8" fmla="*/ 17580 h 186533"/>
                  <a:gd name="connsiteX9" fmla="*/ 415554 w 415554"/>
                  <a:gd name="connsiteY9" fmla="*/ 58098 h 186533"/>
                  <a:gd name="connsiteX10" fmla="*/ 415554 w 415554"/>
                  <a:gd name="connsiteY10" fmla="*/ 162822 h 186533"/>
                  <a:gd name="connsiteX11" fmla="*/ 391843 w 415554"/>
                  <a:gd name="connsiteY11" fmla="*/ 186533 h 186533"/>
                  <a:gd name="connsiteX12" fmla="*/ 345384 w 415554"/>
                  <a:gd name="connsiteY12" fmla="*/ 186533 h 186533"/>
                  <a:gd name="connsiteX13" fmla="*/ 170183 w 415554"/>
                  <a:gd name="connsiteY13" fmla="*/ 186533 h 186533"/>
                  <a:gd name="connsiteX14" fmla="*/ 40379 w 415554"/>
                  <a:gd name="connsiteY14" fmla="*/ 186533 h 186533"/>
                  <a:gd name="connsiteX15" fmla="*/ 0 w 415554"/>
                  <a:gd name="connsiteY15" fmla="*/ 146154 h 186533"/>
                  <a:gd name="connsiteX16" fmla="*/ 0 w 415554"/>
                  <a:gd name="connsiteY16" fmla="*/ 93665 h 186533"/>
                  <a:gd name="connsiteX17" fmla="*/ 92869 w 415554"/>
                  <a:gd name="connsiteY17" fmla="*/ 796 h 186533"/>
                  <a:gd name="connsiteX0" fmla="*/ 0 w 415554"/>
                  <a:gd name="connsiteY0" fmla="*/ 93665 h 186533"/>
                  <a:gd name="connsiteX1" fmla="*/ 93896 w 415554"/>
                  <a:gd name="connsiteY1" fmla="*/ 0 h 186533"/>
                  <a:gd name="connsiteX2" fmla="*/ 203774 w 415554"/>
                  <a:gd name="connsiteY2" fmla="*/ 796 h 186533"/>
                  <a:gd name="connsiteX3" fmla="*/ 220940 w 415554"/>
                  <a:gd name="connsiteY3" fmla="*/ 796 h 186533"/>
                  <a:gd name="connsiteX4" fmla="*/ 233621 w 415554"/>
                  <a:gd name="connsiteY4" fmla="*/ 11093 h 186533"/>
                  <a:gd name="connsiteX5" fmla="*/ 308980 w 415554"/>
                  <a:gd name="connsiteY5" fmla="*/ 28180 h 186533"/>
                  <a:gd name="connsiteX6" fmla="*/ 384339 w 415554"/>
                  <a:gd name="connsiteY6" fmla="*/ 11093 h 186533"/>
                  <a:gd name="connsiteX7" fmla="*/ 386521 w 415554"/>
                  <a:gd name="connsiteY7" fmla="*/ 9321 h 186533"/>
                  <a:gd name="connsiteX8" fmla="*/ 398771 w 415554"/>
                  <a:gd name="connsiteY8" fmla="*/ 17580 h 186533"/>
                  <a:gd name="connsiteX9" fmla="*/ 415554 w 415554"/>
                  <a:gd name="connsiteY9" fmla="*/ 58098 h 186533"/>
                  <a:gd name="connsiteX10" fmla="*/ 415554 w 415554"/>
                  <a:gd name="connsiteY10" fmla="*/ 162822 h 186533"/>
                  <a:gd name="connsiteX11" fmla="*/ 391843 w 415554"/>
                  <a:gd name="connsiteY11" fmla="*/ 186533 h 186533"/>
                  <a:gd name="connsiteX12" fmla="*/ 345384 w 415554"/>
                  <a:gd name="connsiteY12" fmla="*/ 186533 h 186533"/>
                  <a:gd name="connsiteX13" fmla="*/ 170183 w 415554"/>
                  <a:gd name="connsiteY13" fmla="*/ 186533 h 186533"/>
                  <a:gd name="connsiteX14" fmla="*/ 40379 w 415554"/>
                  <a:gd name="connsiteY14" fmla="*/ 186533 h 186533"/>
                  <a:gd name="connsiteX15" fmla="*/ 0 w 415554"/>
                  <a:gd name="connsiteY15" fmla="*/ 146154 h 186533"/>
                  <a:gd name="connsiteX16" fmla="*/ 0 w 415554"/>
                  <a:gd name="connsiteY16" fmla="*/ 93665 h 186533"/>
                  <a:gd name="connsiteX0" fmla="*/ 0 w 415554"/>
                  <a:gd name="connsiteY0" fmla="*/ 92869 h 185737"/>
                  <a:gd name="connsiteX1" fmla="*/ 203774 w 415554"/>
                  <a:gd name="connsiteY1" fmla="*/ 0 h 185737"/>
                  <a:gd name="connsiteX2" fmla="*/ 220940 w 415554"/>
                  <a:gd name="connsiteY2" fmla="*/ 0 h 185737"/>
                  <a:gd name="connsiteX3" fmla="*/ 233621 w 415554"/>
                  <a:gd name="connsiteY3" fmla="*/ 10297 h 185737"/>
                  <a:gd name="connsiteX4" fmla="*/ 308980 w 415554"/>
                  <a:gd name="connsiteY4" fmla="*/ 27384 h 185737"/>
                  <a:gd name="connsiteX5" fmla="*/ 384339 w 415554"/>
                  <a:gd name="connsiteY5" fmla="*/ 10297 h 185737"/>
                  <a:gd name="connsiteX6" fmla="*/ 386521 w 415554"/>
                  <a:gd name="connsiteY6" fmla="*/ 8525 h 185737"/>
                  <a:gd name="connsiteX7" fmla="*/ 398771 w 415554"/>
                  <a:gd name="connsiteY7" fmla="*/ 16784 h 185737"/>
                  <a:gd name="connsiteX8" fmla="*/ 415554 w 415554"/>
                  <a:gd name="connsiteY8" fmla="*/ 57302 h 185737"/>
                  <a:gd name="connsiteX9" fmla="*/ 415554 w 415554"/>
                  <a:gd name="connsiteY9" fmla="*/ 162026 h 185737"/>
                  <a:gd name="connsiteX10" fmla="*/ 391843 w 415554"/>
                  <a:gd name="connsiteY10" fmla="*/ 185737 h 185737"/>
                  <a:gd name="connsiteX11" fmla="*/ 345384 w 415554"/>
                  <a:gd name="connsiteY11" fmla="*/ 185737 h 185737"/>
                  <a:gd name="connsiteX12" fmla="*/ 170183 w 415554"/>
                  <a:gd name="connsiteY12" fmla="*/ 185737 h 185737"/>
                  <a:gd name="connsiteX13" fmla="*/ 40379 w 415554"/>
                  <a:gd name="connsiteY13" fmla="*/ 185737 h 185737"/>
                  <a:gd name="connsiteX14" fmla="*/ 0 w 415554"/>
                  <a:gd name="connsiteY14" fmla="*/ 145358 h 185737"/>
                  <a:gd name="connsiteX15" fmla="*/ 0 w 415554"/>
                  <a:gd name="connsiteY15" fmla="*/ 92869 h 185737"/>
                  <a:gd name="connsiteX0" fmla="*/ 0 w 415554"/>
                  <a:gd name="connsiteY0" fmla="*/ 145358 h 185737"/>
                  <a:gd name="connsiteX1" fmla="*/ 203774 w 415554"/>
                  <a:gd name="connsiteY1" fmla="*/ 0 h 185737"/>
                  <a:gd name="connsiteX2" fmla="*/ 220940 w 415554"/>
                  <a:gd name="connsiteY2" fmla="*/ 0 h 185737"/>
                  <a:gd name="connsiteX3" fmla="*/ 233621 w 415554"/>
                  <a:gd name="connsiteY3" fmla="*/ 10297 h 185737"/>
                  <a:gd name="connsiteX4" fmla="*/ 308980 w 415554"/>
                  <a:gd name="connsiteY4" fmla="*/ 27384 h 185737"/>
                  <a:gd name="connsiteX5" fmla="*/ 384339 w 415554"/>
                  <a:gd name="connsiteY5" fmla="*/ 10297 h 185737"/>
                  <a:gd name="connsiteX6" fmla="*/ 386521 w 415554"/>
                  <a:gd name="connsiteY6" fmla="*/ 8525 h 185737"/>
                  <a:gd name="connsiteX7" fmla="*/ 398771 w 415554"/>
                  <a:gd name="connsiteY7" fmla="*/ 16784 h 185737"/>
                  <a:gd name="connsiteX8" fmla="*/ 415554 w 415554"/>
                  <a:gd name="connsiteY8" fmla="*/ 57302 h 185737"/>
                  <a:gd name="connsiteX9" fmla="*/ 415554 w 415554"/>
                  <a:gd name="connsiteY9" fmla="*/ 162026 h 185737"/>
                  <a:gd name="connsiteX10" fmla="*/ 391843 w 415554"/>
                  <a:gd name="connsiteY10" fmla="*/ 185737 h 185737"/>
                  <a:gd name="connsiteX11" fmla="*/ 345384 w 415554"/>
                  <a:gd name="connsiteY11" fmla="*/ 185737 h 185737"/>
                  <a:gd name="connsiteX12" fmla="*/ 170183 w 415554"/>
                  <a:gd name="connsiteY12" fmla="*/ 185737 h 185737"/>
                  <a:gd name="connsiteX13" fmla="*/ 40379 w 415554"/>
                  <a:gd name="connsiteY13" fmla="*/ 185737 h 185737"/>
                  <a:gd name="connsiteX14" fmla="*/ 0 w 415554"/>
                  <a:gd name="connsiteY14" fmla="*/ 145358 h 18573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</a:cxnLst>
                <a:rect l="l" t="t" r="r" b="b"/>
                <a:pathLst>
                  <a:path w="415554" h="185737">
                    <a:moveTo>
                      <a:pt x="0" y="145358"/>
                    </a:moveTo>
                    <a:lnTo>
                      <a:pt x="203774" y="0"/>
                    </a:lnTo>
                    <a:lnTo>
                      <a:pt x="220940" y="0"/>
                    </a:lnTo>
                    <a:lnTo>
                      <a:pt x="233621" y="10297"/>
                    </a:lnTo>
                    <a:cubicBezTo>
                      <a:pt x="252907" y="20854"/>
                      <a:pt x="279551" y="27384"/>
                      <a:pt x="308980" y="27384"/>
                    </a:cubicBezTo>
                    <a:cubicBezTo>
                      <a:pt x="338410" y="27384"/>
                      <a:pt x="365053" y="20854"/>
                      <a:pt x="384339" y="10297"/>
                    </a:cubicBezTo>
                    <a:lnTo>
                      <a:pt x="386521" y="8525"/>
                    </a:lnTo>
                    <a:lnTo>
                      <a:pt x="398771" y="16784"/>
                    </a:lnTo>
                    <a:cubicBezTo>
                      <a:pt x="409140" y="27153"/>
                      <a:pt x="415554" y="41479"/>
                      <a:pt x="415554" y="57302"/>
                    </a:cubicBezTo>
                    <a:lnTo>
                      <a:pt x="415554" y="162026"/>
                    </a:lnTo>
                    <a:cubicBezTo>
                      <a:pt x="415554" y="175121"/>
                      <a:pt x="404938" y="185737"/>
                      <a:pt x="391843" y="185737"/>
                    </a:cubicBezTo>
                    <a:lnTo>
                      <a:pt x="345384" y="185737"/>
                    </a:lnTo>
                    <a:lnTo>
                      <a:pt x="170183" y="185737"/>
                    </a:lnTo>
                    <a:lnTo>
                      <a:pt x="40379" y="185737"/>
                    </a:lnTo>
                    <a:cubicBezTo>
                      <a:pt x="18078" y="185737"/>
                      <a:pt x="0" y="167659"/>
                      <a:pt x="0" y="145358"/>
                    </a:cubicBezTo>
                    <a:close/>
                  </a:path>
                </a:pathLst>
              </a:custGeom>
              <a:solidFill>
                <a:srgbClr val="ED7D31">
                  <a:lumMod val="75000"/>
                </a:srgbClr>
              </a:soli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231" name="台形 230">
                <a:extLst>
                  <a:ext uri="{FF2B5EF4-FFF2-40B4-BE49-F238E27FC236}">
                    <a16:creationId xmlns:a16="http://schemas.microsoft.com/office/drawing/2014/main" id="{31909B8D-DA20-4AC6-A3D9-E3D9ED526582}"/>
                  </a:ext>
                </a:extLst>
              </p:cNvPr>
              <p:cNvSpPr/>
              <p:nvPr/>
            </p:nvSpPr>
            <p:spPr>
              <a:xfrm rot="10800000">
                <a:off x="1414503" y="1701703"/>
                <a:ext cx="409370" cy="900447"/>
              </a:xfrm>
              <a:prstGeom prst="trapezoid">
                <a:avLst>
                  <a:gd name="adj" fmla="val 22663"/>
                </a:avLst>
              </a:prstGeom>
              <a:solidFill>
                <a:srgbClr val="C00000"/>
              </a:soli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</p:grpSp>
        <p:grpSp>
          <p:nvGrpSpPr>
            <p:cNvPr id="115" name="グループ化 114">
              <a:extLst>
                <a:ext uri="{FF2B5EF4-FFF2-40B4-BE49-F238E27FC236}">
                  <a16:creationId xmlns:a16="http://schemas.microsoft.com/office/drawing/2014/main" id="{5CD7CAD6-2491-42B3-95B0-E6E6CDF87083}"/>
                </a:ext>
              </a:extLst>
            </p:cNvPr>
            <p:cNvGrpSpPr/>
            <p:nvPr/>
          </p:nvGrpSpPr>
          <p:grpSpPr>
            <a:xfrm>
              <a:off x="3460494" y="5044410"/>
              <a:ext cx="2955511" cy="1818452"/>
              <a:chOff x="-120906" y="1221710"/>
              <a:chExt cx="2955511" cy="1818452"/>
            </a:xfrm>
          </p:grpSpPr>
          <p:grpSp>
            <p:nvGrpSpPr>
              <p:cNvPr id="211" name="グループ化 210">
                <a:extLst>
                  <a:ext uri="{FF2B5EF4-FFF2-40B4-BE49-F238E27FC236}">
                    <a16:creationId xmlns:a16="http://schemas.microsoft.com/office/drawing/2014/main" id="{559E32FB-754F-4B05-981A-6AF8849E7A23}"/>
                  </a:ext>
                </a:extLst>
              </p:cNvPr>
              <p:cNvGrpSpPr/>
              <p:nvPr/>
            </p:nvGrpSpPr>
            <p:grpSpPr>
              <a:xfrm flipH="1">
                <a:off x="-120906" y="1221710"/>
                <a:ext cx="2955511" cy="1818452"/>
                <a:chOff x="1481283" y="3596120"/>
                <a:chExt cx="2685187" cy="1652128"/>
              </a:xfrm>
            </p:grpSpPr>
            <p:sp>
              <p:nvSpPr>
                <p:cNvPr id="215" name="星: 32 pt 214">
                  <a:extLst>
                    <a:ext uri="{FF2B5EF4-FFF2-40B4-BE49-F238E27FC236}">
                      <a16:creationId xmlns:a16="http://schemas.microsoft.com/office/drawing/2014/main" id="{2827A0D4-BB12-44BC-ACD3-C5B0D9C2E438}"/>
                    </a:ext>
                  </a:extLst>
                </p:cNvPr>
                <p:cNvSpPr/>
                <p:nvPr/>
              </p:nvSpPr>
              <p:spPr bwMode="auto">
                <a:xfrm>
                  <a:off x="1656669" y="4338826"/>
                  <a:ext cx="737534" cy="737534"/>
                </a:xfrm>
                <a:prstGeom prst="star32">
                  <a:avLst>
                    <a:gd name="adj" fmla="val 5859"/>
                  </a:avLst>
                </a:prstGeom>
                <a:noFill/>
                <a:ln w="19050">
                  <a:solidFill>
                    <a:sysClr val="windowText" lastClr="000000">
                      <a:lumMod val="75000"/>
                      <a:lumOff val="25000"/>
                    </a:sysClr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</a:endParaRPr>
                </a:p>
              </p:txBody>
            </p:sp>
            <p:sp>
              <p:nvSpPr>
                <p:cNvPr id="216" name="星: 32 pt 215">
                  <a:extLst>
                    <a:ext uri="{FF2B5EF4-FFF2-40B4-BE49-F238E27FC236}">
                      <a16:creationId xmlns:a16="http://schemas.microsoft.com/office/drawing/2014/main" id="{635FDB3E-E4F3-4984-B95D-FB0D9BD45E99}"/>
                    </a:ext>
                  </a:extLst>
                </p:cNvPr>
                <p:cNvSpPr/>
                <p:nvPr/>
              </p:nvSpPr>
              <p:spPr bwMode="auto">
                <a:xfrm>
                  <a:off x="3253725" y="4338826"/>
                  <a:ext cx="737534" cy="737534"/>
                </a:xfrm>
                <a:prstGeom prst="star32">
                  <a:avLst>
                    <a:gd name="adj" fmla="val 5859"/>
                  </a:avLst>
                </a:prstGeom>
                <a:noFill/>
                <a:ln w="19050">
                  <a:solidFill>
                    <a:sysClr val="windowText" lastClr="000000">
                      <a:lumMod val="75000"/>
                      <a:lumOff val="25000"/>
                    </a:sysClr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</a:endParaRPr>
                </a:p>
              </p:txBody>
            </p:sp>
            <p:sp>
              <p:nvSpPr>
                <p:cNvPr id="217" name="円: 塗りつぶしなし 216">
                  <a:extLst>
                    <a:ext uri="{FF2B5EF4-FFF2-40B4-BE49-F238E27FC236}">
                      <a16:creationId xmlns:a16="http://schemas.microsoft.com/office/drawing/2014/main" id="{FA64048C-35C2-4309-9F8F-63E5078C29C1}"/>
                    </a:ext>
                  </a:extLst>
                </p:cNvPr>
                <p:cNvSpPr/>
                <p:nvPr/>
              </p:nvSpPr>
              <p:spPr bwMode="auto">
                <a:xfrm>
                  <a:off x="3180909" y="4273550"/>
                  <a:ext cx="876188" cy="876186"/>
                </a:xfrm>
                <a:prstGeom prst="donut">
                  <a:avLst>
                    <a:gd name="adj" fmla="val 8472"/>
                  </a:avLst>
                </a:prstGeom>
                <a:solidFill>
                  <a:sysClr val="window" lastClr="FFFFFF">
                    <a:lumMod val="75000"/>
                  </a:sysClr>
                </a:solidFill>
                <a:ln w="19050">
                  <a:solidFill>
                    <a:sysClr val="windowText" lastClr="000000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</a:endParaRPr>
                </a:p>
              </p:txBody>
            </p:sp>
            <p:sp>
              <p:nvSpPr>
                <p:cNvPr id="218" name="円: 塗りつぶしなし 217">
                  <a:extLst>
                    <a:ext uri="{FF2B5EF4-FFF2-40B4-BE49-F238E27FC236}">
                      <a16:creationId xmlns:a16="http://schemas.microsoft.com/office/drawing/2014/main" id="{7DC3EC1A-DDAC-437A-A605-6100D91F4D29}"/>
                    </a:ext>
                  </a:extLst>
                </p:cNvPr>
                <p:cNvSpPr/>
                <p:nvPr/>
              </p:nvSpPr>
              <p:spPr bwMode="auto">
                <a:xfrm>
                  <a:off x="3113680" y="4206321"/>
                  <a:ext cx="1010646" cy="1010644"/>
                </a:xfrm>
                <a:prstGeom prst="donut">
                  <a:avLst>
                    <a:gd name="adj" fmla="val 8472"/>
                  </a:avLst>
                </a:prstGeom>
                <a:solidFill>
                  <a:sysClr val="windowText" lastClr="000000"/>
                </a:solidFill>
                <a:ln w="19050">
                  <a:solidFill>
                    <a:sysClr val="windowText" lastClr="000000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</a:endParaRPr>
                </a:p>
              </p:txBody>
            </p:sp>
            <p:sp>
              <p:nvSpPr>
                <p:cNvPr id="219" name="アーチ 218">
                  <a:extLst>
                    <a:ext uri="{FF2B5EF4-FFF2-40B4-BE49-F238E27FC236}">
                      <a16:creationId xmlns:a16="http://schemas.microsoft.com/office/drawing/2014/main" id="{936C0881-DB23-4ED6-AA7E-526367C21886}"/>
                    </a:ext>
                  </a:extLst>
                </p:cNvPr>
                <p:cNvSpPr/>
                <p:nvPr/>
              </p:nvSpPr>
              <p:spPr bwMode="auto">
                <a:xfrm>
                  <a:off x="3078733" y="4166938"/>
                  <a:ext cx="1081312" cy="1081310"/>
                </a:xfrm>
                <a:prstGeom prst="blockArc">
                  <a:avLst>
                    <a:gd name="adj1" fmla="val 11476450"/>
                    <a:gd name="adj2" fmla="val 18485845"/>
                    <a:gd name="adj3" fmla="val 6626"/>
                  </a:avLst>
                </a:prstGeom>
                <a:solidFill>
                  <a:srgbClr val="FFFF00"/>
                </a:solidFill>
                <a:ln w="19050">
                  <a:solidFill>
                    <a:sysClr val="windowText" lastClr="000000"/>
                  </a:solidFill>
                  <a:round/>
                  <a:headEnd/>
                  <a:tailEnd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</a:endParaRPr>
                </a:p>
              </p:txBody>
            </p:sp>
            <p:sp>
              <p:nvSpPr>
                <p:cNvPr id="220" name="フリーフォーム: 図形 219">
                  <a:extLst>
                    <a:ext uri="{FF2B5EF4-FFF2-40B4-BE49-F238E27FC236}">
                      <a16:creationId xmlns:a16="http://schemas.microsoft.com/office/drawing/2014/main" id="{D8E7B007-8B2C-43B3-9D68-80D3CC3DEA1F}"/>
                    </a:ext>
                  </a:extLst>
                </p:cNvPr>
                <p:cNvSpPr/>
                <p:nvPr/>
              </p:nvSpPr>
              <p:spPr bwMode="auto">
                <a:xfrm rot="20700000">
                  <a:off x="2639630" y="3600617"/>
                  <a:ext cx="880721" cy="1249379"/>
                </a:xfrm>
                <a:custGeom>
                  <a:avLst/>
                  <a:gdLst>
                    <a:gd name="connsiteX0" fmla="*/ 880721 w 880721"/>
                    <a:gd name="connsiteY0" fmla="*/ 0 h 1249379"/>
                    <a:gd name="connsiteX1" fmla="*/ 880721 w 880721"/>
                    <a:gd name="connsiteY1" fmla="*/ 1249379 h 1249379"/>
                    <a:gd name="connsiteX2" fmla="*/ 787656 w 880721"/>
                    <a:gd name="connsiteY2" fmla="*/ 1249379 h 1249379"/>
                    <a:gd name="connsiteX3" fmla="*/ 787656 w 880721"/>
                    <a:gd name="connsiteY3" fmla="*/ 536412 h 1249379"/>
                    <a:gd name="connsiteX4" fmla="*/ 64849 w 880721"/>
                    <a:gd name="connsiteY4" fmla="*/ 953725 h 1249379"/>
                    <a:gd name="connsiteX5" fmla="*/ 39539 w 880721"/>
                    <a:gd name="connsiteY5" fmla="*/ 946943 h 1249379"/>
                    <a:gd name="connsiteX6" fmla="*/ 2485 w 880721"/>
                    <a:gd name="connsiteY6" fmla="*/ 882764 h 1249379"/>
                    <a:gd name="connsiteX7" fmla="*/ 9266 w 880721"/>
                    <a:gd name="connsiteY7" fmla="*/ 857454 h 1249379"/>
                    <a:gd name="connsiteX8" fmla="*/ 787656 w 880721"/>
                    <a:gd name="connsiteY8" fmla="*/ 408050 h 1249379"/>
                    <a:gd name="connsiteX9" fmla="*/ 787656 w 880721"/>
                    <a:gd name="connsiteY9" fmla="*/ 0 h 1249379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</a:cxnLst>
                  <a:rect l="l" t="t" r="r" b="b"/>
                  <a:pathLst>
                    <a:path w="880721" h="1249379">
                      <a:moveTo>
                        <a:pt x="880721" y="0"/>
                      </a:moveTo>
                      <a:lnTo>
                        <a:pt x="880721" y="1249379"/>
                      </a:lnTo>
                      <a:lnTo>
                        <a:pt x="787656" y="1249379"/>
                      </a:lnTo>
                      <a:lnTo>
                        <a:pt x="787656" y="536412"/>
                      </a:lnTo>
                      <a:lnTo>
                        <a:pt x="64849" y="953725"/>
                      </a:lnTo>
                      <a:cubicBezTo>
                        <a:pt x="55986" y="958841"/>
                        <a:pt x="44655" y="955805"/>
                        <a:pt x="39539" y="946943"/>
                      </a:cubicBezTo>
                      <a:lnTo>
                        <a:pt x="2485" y="882764"/>
                      </a:lnTo>
                      <a:cubicBezTo>
                        <a:pt x="-2632" y="873902"/>
                        <a:pt x="404" y="862570"/>
                        <a:pt x="9266" y="857454"/>
                      </a:cubicBezTo>
                      <a:lnTo>
                        <a:pt x="787656" y="408050"/>
                      </a:lnTo>
                      <a:lnTo>
                        <a:pt x="787656" y="0"/>
                      </a:lnTo>
                      <a:close/>
                    </a:path>
                  </a:pathLst>
                </a:custGeom>
                <a:solidFill>
                  <a:srgbClr val="FFFF00"/>
                </a:solidFill>
                <a:ln w="19050">
                  <a:solidFill>
                    <a:sysClr val="windowText" lastClr="000000"/>
                  </a:solidFill>
                  <a:round/>
                  <a:headEnd/>
                  <a:tailEnd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</a:endParaRPr>
                </a:p>
              </p:txBody>
            </p:sp>
            <p:sp>
              <p:nvSpPr>
                <p:cNvPr id="221" name="円: 塗りつぶしなし 220">
                  <a:extLst>
                    <a:ext uri="{FF2B5EF4-FFF2-40B4-BE49-F238E27FC236}">
                      <a16:creationId xmlns:a16="http://schemas.microsoft.com/office/drawing/2014/main" id="{E84B54C8-E9E4-4589-802F-995C38CD0A45}"/>
                    </a:ext>
                  </a:extLst>
                </p:cNvPr>
                <p:cNvSpPr/>
                <p:nvPr/>
              </p:nvSpPr>
              <p:spPr bwMode="auto">
                <a:xfrm>
                  <a:off x="1584172" y="4273550"/>
                  <a:ext cx="876188" cy="876186"/>
                </a:xfrm>
                <a:prstGeom prst="donut">
                  <a:avLst>
                    <a:gd name="adj" fmla="val 8472"/>
                  </a:avLst>
                </a:prstGeom>
                <a:solidFill>
                  <a:sysClr val="window" lastClr="FFFFFF">
                    <a:lumMod val="75000"/>
                  </a:sysClr>
                </a:solidFill>
                <a:ln w="19050">
                  <a:solidFill>
                    <a:sysClr val="windowText" lastClr="000000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</a:endParaRPr>
                </a:p>
              </p:txBody>
            </p:sp>
            <p:sp>
              <p:nvSpPr>
                <p:cNvPr id="222" name="円: 塗りつぶしなし 221">
                  <a:extLst>
                    <a:ext uri="{FF2B5EF4-FFF2-40B4-BE49-F238E27FC236}">
                      <a16:creationId xmlns:a16="http://schemas.microsoft.com/office/drawing/2014/main" id="{AAE916BC-9390-4F22-9BD0-46A900D2C738}"/>
                    </a:ext>
                  </a:extLst>
                </p:cNvPr>
                <p:cNvSpPr/>
                <p:nvPr/>
              </p:nvSpPr>
              <p:spPr bwMode="auto">
                <a:xfrm>
                  <a:off x="1516943" y="4206321"/>
                  <a:ext cx="1010646" cy="1010644"/>
                </a:xfrm>
                <a:prstGeom prst="donut">
                  <a:avLst>
                    <a:gd name="adj" fmla="val 8472"/>
                  </a:avLst>
                </a:prstGeom>
                <a:solidFill>
                  <a:sysClr val="windowText" lastClr="000000"/>
                </a:solidFill>
                <a:ln w="19050">
                  <a:solidFill>
                    <a:sysClr val="windowText" lastClr="000000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</a:endParaRPr>
                </a:p>
              </p:txBody>
            </p:sp>
            <p:sp>
              <p:nvSpPr>
                <p:cNvPr id="223" name="四角形: 角を丸くする 222">
                  <a:extLst>
                    <a:ext uri="{FF2B5EF4-FFF2-40B4-BE49-F238E27FC236}">
                      <a16:creationId xmlns:a16="http://schemas.microsoft.com/office/drawing/2014/main" id="{6C01E2CE-66CF-4802-8F9C-0FEA502178B9}"/>
                    </a:ext>
                  </a:extLst>
                </p:cNvPr>
                <p:cNvSpPr/>
                <p:nvPr/>
              </p:nvSpPr>
              <p:spPr bwMode="auto">
                <a:xfrm rot="20700000">
                  <a:off x="2563055" y="4220940"/>
                  <a:ext cx="80851" cy="460467"/>
                </a:xfrm>
                <a:prstGeom prst="roundRect">
                  <a:avLst/>
                </a:prstGeom>
                <a:solidFill>
                  <a:srgbClr val="FFFF00"/>
                </a:solidFill>
                <a:ln w="19050">
                  <a:solidFill>
                    <a:sysClr val="windowText" lastClr="000000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</a:endParaRPr>
                </a:p>
              </p:txBody>
            </p:sp>
            <p:sp>
              <p:nvSpPr>
                <p:cNvPr id="224" name="四角形: 上の 2 つの角を丸める 223">
                  <a:extLst>
                    <a:ext uri="{FF2B5EF4-FFF2-40B4-BE49-F238E27FC236}">
                      <a16:creationId xmlns:a16="http://schemas.microsoft.com/office/drawing/2014/main" id="{B7A27952-AF78-4BCF-A78C-1E7448715056}"/>
                    </a:ext>
                  </a:extLst>
                </p:cNvPr>
                <p:cNvSpPr/>
                <p:nvPr/>
              </p:nvSpPr>
              <p:spPr bwMode="auto">
                <a:xfrm>
                  <a:off x="2369345" y="4145756"/>
                  <a:ext cx="348130" cy="111788"/>
                </a:xfrm>
                <a:prstGeom prst="round2SameRect">
                  <a:avLst>
                    <a:gd name="adj1" fmla="val 50000"/>
                    <a:gd name="adj2" fmla="val 21704"/>
                  </a:avLst>
                </a:prstGeom>
                <a:solidFill>
                  <a:sysClr val="windowText" lastClr="000000">
                    <a:lumMod val="50000"/>
                    <a:lumOff val="50000"/>
                  </a:sysClr>
                </a:solidFill>
                <a:ln w="19050">
                  <a:solidFill>
                    <a:sysClr val="windowText" lastClr="000000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</a:endParaRPr>
                </a:p>
              </p:txBody>
            </p:sp>
            <p:sp>
              <p:nvSpPr>
                <p:cNvPr id="225" name="台形 224">
                  <a:extLst>
                    <a:ext uri="{FF2B5EF4-FFF2-40B4-BE49-F238E27FC236}">
                      <a16:creationId xmlns:a16="http://schemas.microsoft.com/office/drawing/2014/main" id="{57591688-E298-48E4-AC50-E60F20FC354A}"/>
                    </a:ext>
                  </a:extLst>
                </p:cNvPr>
                <p:cNvSpPr/>
                <p:nvPr/>
              </p:nvSpPr>
              <p:spPr bwMode="auto">
                <a:xfrm rot="10800000">
                  <a:off x="3417538" y="3596120"/>
                  <a:ext cx="748932" cy="546323"/>
                </a:xfrm>
                <a:prstGeom prst="trapezoid">
                  <a:avLst/>
                </a:prstGeom>
                <a:pattFill prst="dkVert">
                  <a:fgClr>
                    <a:sysClr val="window" lastClr="FFFFFF">
                      <a:lumMod val="50000"/>
                    </a:sysClr>
                  </a:fgClr>
                  <a:bgClr>
                    <a:sysClr val="window" lastClr="FFFFFF">
                      <a:lumMod val="85000"/>
                    </a:sysClr>
                  </a:bgClr>
                </a:pattFill>
                <a:ln w="19050">
                  <a:solidFill>
                    <a:sysClr val="windowText" lastClr="000000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</a:endParaRPr>
                </a:p>
              </p:txBody>
            </p:sp>
            <p:sp>
              <p:nvSpPr>
                <p:cNvPr id="226" name="アーチ 225">
                  <a:extLst>
                    <a:ext uri="{FF2B5EF4-FFF2-40B4-BE49-F238E27FC236}">
                      <a16:creationId xmlns:a16="http://schemas.microsoft.com/office/drawing/2014/main" id="{0347A394-90B7-4807-A1C9-91DB27125A5D}"/>
                    </a:ext>
                  </a:extLst>
                </p:cNvPr>
                <p:cNvSpPr/>
                <p:nvPr/>
              </p:nvSpPr>
              <p:spPr bwMode="auto">
                <a:xfrm>
                  <a:off x="1481283" y="4166938"/>
                  <a:ext cx="1081312" cy="1081310"/>
                </a:xfrm>
                <a:prstGeom prst="blockArc">
                  <a:avLst>
                    <a:gd name="adj1" fmla="val 11476450"/>
                    <a:gd name="adj2" fmla="val 19396920"/>
                    <a:gd name="adj3" fmla="val 7273"/>
                  </a:avLst>
                </a:prstGeom>
                <a:solidFill>
                  <a:srgbClr val="FFFF00"/>
                </a:solidFill>
                <a:ln w="19050">
                  <a:solidFill>
                    <a:sysClr val="windowText" lastClr="000000"/>
                  </a:solidFill>
                  <a:round/>
                  <a:headEnd/>
                  <a:tailEnd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</a:endParaRPr>
                </a:p>
              </p:txBody>
            </p:sp>
            <p:sp>
              <p:nvSpPr>
                <p:cNvPr id="227" name="四角形: 角を丸くする 226">
                  <a:extLst>
                    <a:ext uri="{FF2B5EF4-FFF2-40B4-BE49-F238E27FC236}">
                      <a16:creationId xmlns:a16="http://schemas.microsoft.com/office/drawing/2014/main" id="{D5C89E2C-C182-4FC5-8F83-ECB5E96F2199}"/>
                    </a:ext>
                  </a:extLst>
                </p:cNvPr>
                <p:cNvSpPr/>
                <p:nvPr/>
              </p:nvSpPr>
              <p:spPr bwMode="auto">
                <a:xfrm>
                  <a:off x="1514002" y="4156019"/>
                  <a:ext cx="755797" cy="50301"/>
                </a:xfrm>
                <a:prstGeom prst="roundRect">
                  <a:avLst/>
                </a:prstGeom>
                <a:solidFill>
                  <a:sysClr val="window" lastClr="FFFFFF">
                    <a:lumMod val="75000"/>
                  </a:sysClr>
                </a:solidFill>
                <a:ln w="19050">
                  <a:solidFill>
                    <a:sysClr val="windowText" lastClr="000000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</a:endParaRPr>
                </a:p>
              </p:txBody>
            </p:sp>
            <p:sp>
              <p:nvSpPr>
                <p:cNvPr id="228" name="楕円 227">
                  <a:extLst>
                    <a:ext uri="{FF2B5EF4-FFF2-40B4-BE49-F238E27FC236}">
                      <a16:creationId xmlns:a16="http://schemas.microsoft.com/office/drawing/2014/main" id="{1888A178-7F83-4127-A3ED-351C737EAAB6}"/>
                    </a:ext>
                  </a:extLst>
                </p:cNvPr>
                <p:cNvSpPr/>
                <p:nvPr/>
              </p:nvSpPr>
              <p:spPr bwMode="auto">
                <a:xfrm>
                  <a:off x="3494681" y="4587322"/>
                  <a:ext cx="248644" cy="248642"/>
                </a:xfrm>
                <a:prstGeom prst="ellipse">
                  <a:avLst/>
                </a:prstGeom>
                <a:solidFill>
                  <a:srgbClr val="FFFF00"/>
                </a:solidFill>
                <a:ln w="19050">
                  <a:solidFill>
                    <a:sysClr val="windowText" lastClr="000000"/>
                  </a:solidFill>
                  <a:round/>
                  <a:headEnd/>
                  <a:tailEnd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</a:endParaRPr>
                </a:p>
              </p:txBody>
            </p:sp>
          </p:grpSp>
          <p:grpSp>
            <p:nvGrpSpPr>
              <p:cNvPr id="212" name="グループ化 211">
                <a:extLst>
                  <a:ext uri="{FF2B5EF4-FFF2-40B4-BE49-F238E27FC236}">
                    <a16:creationId xmlns:a16="http://schemas.microsoft.com/office/drawing/2014/main" id="{BBF0727D-3602-44E8-84D2-1BCF70C79214}"/>
                  </a:ext>
                </a:extLst>
              </p:cNvPr>
              <p:cNvGrpSpPr/>
              <p:nvPr/>
            </p:nvGrpSpPr>
            <p:grpSpPr>
              <a:xfrm>
                <a:off x="1081198" y="2183221"/>
                <a:ext cx="1343362" cy="532629"/>
                <a:chOff x="1081198" y="2183221"/>
                <a:chExt cx="1343362" cy="532629"/>
              </a:xfrm>
            </p:grpSpPr>
            <p:sp>
              <p:nvSpPr>
                <p:cNvPr id="213" name="フリーフォーム: 図形 212">
                  <a:extLst>
                    <a:ext uri="{FF2B5EF4-FFF2-40B4-BE49-F238E27FC236}">
                      <a16:creationId xmlns:a16="http://schemas.microsoft.com/office/drawing/2014/main" id="{A76E2B82-8388-4CAF-86A0-63F12F24C813}"/>
                    </a:ext>
                  </a:extLst>
                </p:cNvPr>
                <p:cNvSpPr/>
                <p:nvPr/>
              </p:nvSpPr>
              <p:spPr bwMode="auto">
                <a:xfrm rot="5400000" flipH="1">
                  <a:off x="1486564" y="1777855"/>
                  <a:ext cx="532629" cy="1343362"/>
                </a:xfrm>
                <a:custGeom>
                  <a:avLst/>
                  <a:gdLst>
                    <a:gd name="connsiteX0" fmla="*/ 483912 w 483912"/>
                    <a:gd name="connsiteY0" fmla="*/ 978535 h 1220492"/>
                    <a:gd name="connsiteX1" fmla="*/ 241956 w 483912"/>
                    <a:gd name="connsiteY1" fmla="*/ 1220492 h 1220492"/>
                    <a:gd name="connsiteX2" fmla="*/ 0 w 483912"/>
                    <a:gd name="connsiteY2" fmla="*/ 978535 h 1220492"/>
                    <a:gd name="connsiteX3" fmla="*/ 4916 w 483912"/>
                    <a:gd name="connsiteY3" fmla="*/ 929772 h 1220492"/>
                    <a:gd name="connsiteX4" fmla="*/ 6414 w 483912"/>
                    <a:gd name="connsiteY4" fmla="*/ 924946 h 1220492"/>
                    <a:gd name="connsiteX5" fmla="*/ 74367 w 483912"/>
                    <a:gd name="connsiteY5" fmla="*/ 172654 h 1220492"/>
                    <a:gd name="connsiteX6" fmla="*/ 73517 w 483912"/>
                    <a:gd name="connsiteY6" fmla="*/ 168442 h 1220492"/>
                    <a:gd name="connsiteX7" fmla="*/ 241957 w 483912"/>
                    <a:gd name="connsiteY7" fmla="*/ 0 h 1220492"/>
                    <a:gd name="connsiteX8" fmla="*/ 410397 w 483912"/>
                    <a:gd name="connsiteY8" fmla="*/ 168442 h 1220492"/>
                    <a:gd name="connsiteX9" fmla="*/ 409548 w 483912"/>
                    <a:gd name="connsiteY9" fmla="*/ 172644 h 1220492"/>
                    <a:gd name="connsiteX10" fmla="*/ 477503 w 483912"/>
                    <a:gd name="connsiteY10" fmla="*/ 924960 h 1220492"/>
                    <a:gd name="connsiteX11" fmla="*/ 478997 w 483912"/>
                    <a:gd name="connsiteY11" fmla="*/ 929772 h 1220492"/>
                    <a:gd name="connsiteX12" fmla="*/ 483912 w 483912"/>
                    <a:gd name="connsiteY12" fmla="*/ 978535 h 122049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</a:cxnLst>
                  <a:rect l="l" t="t" r="r" b="b"/>
                  <a:pathLst>
                    <a:path w="483912" h="1220492">
                      <a:moveTo>
                        <a:pt x="483912" y="978535"/>
                      </a:moveTo>
                      <a:cubicBezTo>
                        <a:pt x="483912" y="1112164"/>
                        <a:pt x="375585" y="1220492"/>
                        <a:pt x="241956" y="1220492"/>
                      </a:cubicBezTo>
                      <a:cubicBezTo>
                        <a:pt x="108327" y="1220492"/>
                        <a:pt x="0" y="1112164"/>
                        <a:pt x="0" y="978535"/>
                      </a:cubicBezTo>
                      <a:cubicBezTo>
                        <a:pt x="0" y="961831"/>
                        <a:pt x="1693" y="945523"/>
                        <a:pt x="4916" y="929772"/>
                      </a:cubicBezTo>
                      <a:lnTo>
                        <a:pt x="6414" y="924946"/>
                      </a:lnTo>
                      <a:lnTo>
                        <a:pt x="74367" y="172654"/>
                      </a:lnTo>
                      <a:lnTo>
                        <a:pt x="73517" y="168442"/>
                      </a:lnTo>
                      <a:cubicBezTo>
                        <a:pt x="73517" y="75414"/>
                        <a:pt x="148930" y="0"/>
                        <a:pt x="241957" y="0"/>
                      </a:cubicBezTo>
                      <a:cubicBezTo>
                        <a:pt x="334984" y="0"/>
                        <a:pt x="410397" y="75414"/>
                        <a:pt x="410397" y="168442"/>
                      </a:cubicBezTo>
                      <a:lnTo>
                        <a:pt x="409548" y="172644"/>
                      </a:lnTo>
                      <a:lnTo>
                        <a:pt x="477503" y="924960"/>
                      </a:lnTo>
                      <a:lnTo>
                        <a:pt x="478997" y="929772"/>
                      </a:lnTo>
                      <a:cubicBezTo>
                        <a:pt x="482220" y="945523"/>
                        <a:pt x="483912" y="961831"/>
                        <a:pt x="483912" y="978535"/>
                      </a:cubicBezTo>
                      <a:close/>
                    </a:path>
                  </a:pathLst>
                </a:custGeom>
                <a:solidFill>
                  <a:srgbClr val="FFFF00"/>
                </a:solidFill>
                <a:ln w="19050">
                  <a:solidFill>
                    <a:sysClr val="windowText" lastClr="000000"/>
                  </a:solidFill>
                  <a:round/>
                  <a:headEnd/>
                  <a:tailEnd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</a:endParaRPr>
                </a:p>
              </p:txBody>
            </p:sp>
            <p:sp>
              <p:nvSpPr>
                <p:cNvPr id="214" name="楕円 213">
                  <a:extLst>
                    <a:ext uri="{FF2B5EF4-FFF2-40B4-BE49-F238E27FC236}">
                      <a16:creationId xmlns:a16="http://schemas.microsoft.com/office/drawing/2014/main" id="{781776FD-6C17-4BE4-949C-60A5F5998ADD}"/>
                    </a:ext>
                  </a:extLst>
                </p:cNvPr>
                <p:cNvSpPr/>
                <p:nvPr/>
              </p:nvSpPr>
              <p:spPr bwMode="auto">
                <a:xfrm flipH="1">
                  <a:off x="1218497" y="2325380"/>
                  <a:ext cx="248312" cy="248312"/>
                </a:xfrm>
                <a:prstGeom prst="ellipse">
                  <a:avLst/>
                </a:prstGeom>
                <a:solidFill>
                  <a:sysClr val="windowText" lastClr="000000">
                    <a:lumMod val="50000"/>
                    <a:lumOff val="50000"/>
                  </a:sysClr>
                </a:solidFill>
                <a:ln w="19050">
                  <a:solidFill>
                    <a:sysClr val="windowText" lastClr="000000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</a:endParaRPr>
                </a:p>
              </p:txBody>
            </p:sp>
          </p:grpSp>
        </p:grpSp>
        <p:grpSp>
          <p:nvGrpSpPr>
            <p:cNvPr id="116" name="グループ化 115">
              <a:extLst>
                <a:ext uri="{FF2B5EF4-FFF2-40B4-BE49-F238E27FC236}">
                  <a16:creationId xmlns:a16="http://schemas.microsoft.com/office/drawing/2014/main" id="{F7EFFC6E-02E6-4DC7-B902-8D668FB673A3}"/>
                </a:ext>
              </a:extLst>
            </p:cNvPr>
            <p:cNvGrpSpPr/>
            <p:nvPr/>
          </p:nvGrpSpPr>
          <p:grpSpPr>
            <a:xfrm rot="12600000">
              <a:off x="4891922" y="5907461"/>
              <a:ext cx="262583" cy="432733"/>
              <a:chOff x="1213593" y="2419138"/>
              <a:chExt cx="262583" cy="432733"/>
            </a:xfrm>
          </p:grpSpPr>
          <p:sp>
            <p:nvSpPr>
              <p:cNvPr id="209" name="四角形: 上の 2 つの角を丸める 208">
                <a:extLst>
                  <a:ext uri="{FF2B5EF4-FFF2-40B4-BE49-F238E27FC236}">
                    <a16:creationId xmlns:a16="http://schemas.microsoft.com/office/drawing/2014/main" id="{94AC30CC-D79D-4459-BFC7-EFACB4915C61}"/>
                  </a:ext>
                </a:extLst>
              </p:cNvPr>
              <p:cNvSpPr/>
              <p:nvPr/>
            </p:nvSpPr>
            <p:spPr bwMode="auto">
              <a:xfrm flipH="1">
                <a:off x="1305955" y="2419138"/>
                <a:ext cx="77859" cy="376936"/>
              </a:xfrm>
              <a:prstGeom prst="round2SameRect">
                <a:avLst>
                  <a:gd name="adj1" fmla="val 50000"/>
                  <a:gd name="adj2" fmla="val 0"/>
                </a:avLst>
              </a:prstGeom>
              <a:solidFill>
                <a:sysClr val="window" lastClr="FFFFFF">
                  <a:lumMod val="75000"/>
                </a:sysClr>
              </a:solidFill>
              <a:ln w="19050">
                <a:solidFill>
                  <a:sysClr val="windowText" lastClr="000000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</a:endParaRPr>
              </a:p>
            </p:txBody>
          </p:sp>
          <p:sp>
            <p:nvSpPr>
              <p:cNvPr id="210" name="四角形: 上の 2 つの角を丸める 209">
                <a:extLst>
                  <a:ext uri="{FF2B5EF4-FFF2-40B4-BE49-F238E27FC236}">
                    <a16:creationId xmlns:a16="http://schemas.microsoft.com/office/drawing/2014/main" id="{07EFB317-FBC1-4168-A966-DC6BE63AD1D5}"/>
                  </a:ext>
                </a:extLst>
              </p:cNvPr>
              <p:cNvSpPr/>
              <p:nvPr/>
            </p:nvSpPr>
            <p:spPr bwMode="auto">
              <a:xfrm rot="18900000" flipH="1">
                <a:off x="1213593" y="2758527"/>
                <a:ext cx="262583" cy="93344"/>
              </a:xfrm>
              <a:prstGeom prst="round2SameRect">
                <a:avLst>
                  <a:gd name="adj1" fmla="val 32959"/>
                  <a:gd name="adj2" fmla="val 21704"/>
                </a:avLst>
              </a:prstGeom>
              <a:solidFill>
                <a:sysClr val="windowText" lastClr="000000">
                  <a:lumMod val="50000"/>
                  <a:lumOff val="50000"/>
                </a:sysClr>
              </a:solidFill>
              <a:ln w="19050">
                <a:solidFill>
                  <a:sysClr val="windowText" lastClr="000000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</a:endParaRPr>
              </a:p>
            </p:txBody>
          </p:sp>
        </p:grpSp>
        <p:grpSp>
          <p:nvGrpSpPr>
            <p:cNvPr id="117" name="グループ化 116">
              <a:extLst>
                <a:ext uri="{FF2B5EF4-FFF2-40B4-BE49-F238E27FC236}">
                  <a16:creationId xmlns:a16="http://schemas.microsoft.com/office/drawing/2014/main" id="{C6E87F6F-6B1C-4C31-8283-2B2A4E659DC8}"/>
                </a:ext>
              </a:extLst>
            </p:cNvPr>
            <p:cNvGrpSpPr/>
            <p:nvPr/>
          </p:nvGrpSpPr>
          <p:grpSpPr>
            <a:xfrm>
              <a:off x="4183152" y="4704248"/>
              <a:ext cx="652877" cy="334322"/>
              <a:chOff x="671569" y="862641"/>
              <a:chExt cx="683016" cy="349755"/>
            </a:xfrm>
          </p:grpSpPr>
          <p:sp>
            <p:nvSpPr>
              <p:cNvPr id="206" name="フリーフォーム: 図形 205">
                <a:extLst>
                  <a:ext uri="{FF2B5EF4-FFF2-40B4-BE49-F238E27FC236}">
                    <a16:creationId xmlns:a16="http://schemas.microsoft.com/office/drawing/2014/main" id="{016F5E81-5A3A-4E60-8E64-CD913016B9A6}"/>
                  </a:ext>
                </a:extLst>
              </p:cNvPr>
              <p:cNvSpPr/>
              <p:nvPr/>
            </p:nvSpPr>
            <p:spPr bwMode="auto">
              <a:xfrm rot="16200000" flipH="1">
                <a:off x="705980" y="841278"/>
                <a:ext cx="327463" cy="396286"/>
              </a:xfrm>
              <a:custGeom>
                <a:avLst/>
                <a:gdLst>
                  <a:gd name="connsiteX0" fmla="*/ 0 w 297512"/>
                  <a:gd name="connsiteY0" fmla="*/ 360040 h 360040"/>
                  <a:gd name="connsiteX1" fmla="*/ 0 w 297512"/>
                  <a:gd name="connsiteY1" fmla="*/ 148756 h 360040"/>
                  <a:gd name="connsiteX2" fmla="*/ 148756 w 297512"/>
                  <a:gd name="connsiteY2" fmla="*/ 0 h 360040"/>
                  <a:gd name="connsiteX3" fmla="*/ 297512 w 297512"/>
                  <a:gd name="connsiteY3" fmla="*/ 148756 h 360040"/>
                  <a:gd name="connsiteX4" fmla="*/ 297512 w 297512"/>
                  <a:gd name="connsiteY4" fmla="*/ 360040 h 360040"/>
                  <a:gd name="connsiteX5" fmla="*/ 212509 w 297512"/>
                  <a:gd name="connsiteY5" fmla="*/ 360040 h 360040"/>
                  <a:gd name="connsiteX6" fmla="*/ 212509 w 297512"/>
                  <a:gd name="connsiteY6" fmla="*/ 148756 h 360040"/>
                  <a:gd name="connsiteX7" fmla="*/ 148756 w 297512"/>
                  <a:gd name="connsiteY7" fmla="*/ 85003 h 360040"/>
                  <a:gd name="connsiteX8" fmla="*/ 148756 w 297512"/>
                  <a:gd name="connsiteY8" fmla="*/ 85004 h 360040"/>
                  <a:gd name="connsiteX9" fmla="*/ 85003 w 297512"/>
                  <a:gd name="connsiteY9" fmla="*/ 148757 h 360040"/>
                  <a:gd name="connsiteX10" fmla="*/ 85004 w 297512"/>
                  <a:gd name="connsiteY10" fmla="*/ 360040 h 36004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</a:cxnLst>
                <a:rect l="l" t="t" r="r" b="b"/>
                <a:pathLst>
                  <a:path w="297512" h="360040">
                    <a:moveTo>
                      <a:pt x="0" y="360040"/>
                    </a:moveTo>
                    <a:lnTo>
                      <a:pt x="0" y="148756"/>
                    </a:lnTo>
                    <a:cubicBezTo>
                      <a:pt x="0" y="66600"/>
                      <a:pt x="66600" y="0"/>
                      <a:pt x="148756" y="0"/>
                    </a:cubicBezTo>
                    <a:cubicBezTo>
                      <a:pt x="230912" y="0"/>
                      <a:pt x="297512" y="66600"/>
                      <a:pt x="297512" y="148756"/>
                    </a:cubicBezTo>
                    <a:lnTo>
                      <a:pt x="297512" y="360040"/>
                    </a:lnTo>
                    <a:lnTo>
                      <a:pt x="212509" y="360040"/>
                    </a:lnTo>
                    <a:lnTo>
                      <a:pt x="212509" y="148756"/>
                    </a:lnTo>
                    <a:cubicBezTo>
                      <a:pt x="212509" y="113546"/>
                      <a:pt x="183966" y="85003"/>
                      <a:pt x="148756" y="85003"/>
                    </a:cubicBezTo>
                    <a:lnTo>
                      <a:pt x="148756" y="85004"/>
                    </a:lnTo>
                    <a:cubicBezTo>
                      <a:pt x="113546" y="85004"/>
                      <a:pt x="85003" y="113547"/>
                      <a:pt x="85003" y="148757"/>
                    </a:cubicBezTo>
                    <a:lnTo>
                      <a:pt x="85004" y="360040"/>
                    </a:lnTo>
                    <a:close/>
                  </a:path>
                </a:pathLst>
              </a:custGeom>
              <a:solidFill>
                <a:sysClr val="window" lastClr="FFFFFF">
                  <a:lumMod val="75000"/>
                </a:sysClr>
              </a:solidFill>
              <a:ln w="19050">
                <a:solidFill>
                  <a:sysClr val="windowText" lastClr="000000"/>
                </a:solidFill>
                <a:round/>
                <a:headEnd/>
                <a:tailEnd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</a:endParaRPr>
              </a:p>
            </p:txBody>
          </p:sp>
          <p:sp>
            <p:nvSpPr>
              <p:cNvPr id="207" name="四角形: 角を丸くする 206">
                <a:extLst>
                  <a:ext uri="{FF2B5EF4-FFF2-40B4-BE49-F238E27FC236}">
                    <a16:creationId xmlns:a16="http://schemas.microsoft.com/office/drawing/2014/main" id="{1E7918CA-AE05-419D-B291-924020340CA6}"/>
                  </a:ext>
                </a:extLst>
              </p:cNvPr>
              <p:cNvSpPr/>
              <p:nvPr/>
            </p:nvSpPr>
            <p:spPr bwMode="auto">
              <a:xfrm flipH="1">
                <a:off x="928075" y="862641"/>
                <a:ext cx="346750" cy="119109"/>
              </a:xfrm>
              <a:prstGeom prst="roundRect">
                <a:avLst/>
              </a:prstGeom>
              <a:solidFill>
                <a:sysClr val="windowText" lastClr="000000">
                  <a:lumMod val="50000"/>
                  <a:lumOff val="50000"/>
                </a:sysClr>
              </a:solidFill>
              <a:ln w="19050">
                <a:solidFill>
                  <a:sysClr val="windowText" lastClr="000000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</a:endParaRPr>
              </a:p>
            </p:txBody>
          </p:sp>
          <p:sp>
            <p:nvSpPr>
              <p:cNvPr id="208" name="四角形: 角を丸くする 207">
                <a:extLst>
                  <a:ext uri="{FF2B5EF4-FFF2-40B4-BE49-F238E27FC236}">
                    <a16:creationId xmlns:a16="http://schemas.microsoft.com/office/drawing/2014/main" id="{E9942D44-6301-489D-9675-8BCD20AD21E8}"/>
                  </a:ext>
                </a:extLst>
              </p:cNvPr>
              <p:cNvSpPr/>
              <p:nvPr/>
            </p:nvSpPr>
            <p:spPr bwMode="auto">
              <a:xfrm flipH="1">
                <a:off x="1007835" y="1093287"/>
                <a:ext cx="346750" cy="119109"/>
              </a:xfrm>
              <a:prstGeom prst="roundRect">
                <a:avLst/>
              </a:prstGeom>
              <a:solidFill>
                <a:sysClr val="windowText" lastClr="000000">
                  <a:lumMod val="50000"/>
                  <a:lumOff val="50000"/>
                </a:sysClr>
              </a:solidFill>
              <a:ln w="19050">
                <a:solidFill>
                  <a:sysClr val="windowText" lastClr="000000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</a:endParaRPr>
              </a:p>
            </p:txBody>
          </p:sp>
        </p:grpSp>
        <p:sp>
          <p:nvSpPr>
            <p:cNvPr id="118" name="四角形: 上の 2 つの角を丸める 117">
              <a:extLst>
                <a:ext uri="{FF2B5EF4-FFF2-40B4-BE49-F238E27FC236}">
                  <a16:creationId xmlns:a16="http://schemas.microsoft.com/office/drawing/2014/main" id="{37118EA8-E036-4652-94B6-479396DCA53C}"/>
                </a:ext>
              </a:extLst>
            </p:cNvPr>
            <p:cNvSpPr/>
            <p:nvPr/>
          </p:nvSpPr>
          <p:spPr>
            <a:xfrm>
              <a:off x="4511410" y="4673331"/>
              <a:ext cx="216175" cy="173580"/>
            </a:xfrm>
            <a:prstGeom prst="round2SameRect">
              <a:avLst>
                <a:gd name="adj1" fmla="val 32747"/>
                <a:gd name="adj2" fmla="val 35085"/>
              </a:avLst>
            </a:prstGeom>
            <a:solidFill>
              <a:srgbClr val="ED7D31">
                <a:lumMod val="60000"/>
                <a:lumOff val="40000"/>
              </a:srgbClr>
            </a:solidFill>
            <a:ln w="1905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wrap="square" rtlCol="0" anchor="ctr">
              <a:noAutofit/>
            </a:bodyPr>
            <a:lstStyle/>
            <a:p>
              <a:pPr marL="0" marR="0" lvl="0" indent="0" algn="ctr" defTabSz="4572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grpSp>
          <p:nvGrpSpPr>
            <p:cNvPr id="119" name="グループ化 118">
              <a:extLst>
                <a:ext uri="{FF2B5EF4-FFF2-40B4-BE49-F238E27FC236}">
                  <a16:creationId xmlns:a16="http://schemas.microsoft.com/office/drawing/2014/main" id="{7EFE5AE2-3A78-470E-BA57-D2924A91F57F}"/>
                </a:ext>
              </a:extLst>
            </p:cNvPr>
            <p:cNvGrpSpPr/>
            <p:nvPr/>
          </p:nvGrpSpPr>
          <p:grpSpPr>
            <a:xfrm rot="20700000">
              <a:off x="4831372" y="5303306"/>
              <a:ext cx="351331" cy="680466"/>
              <a:chOff x="1042107" y="1854931"/>
              <a:chExt cx="351331" cy="680466"/>
            </a:xfrm>
          </p:grpSpPr>
          <p:sp>
            <p:nvSpPr>
              <p:cNvPr id="204" name="台形 329">
                <a:extLst>
                  <a:ext uri="{FF2B5EF4-FFF2-40B4-BE49-F238E27FC236}">
                    <a16:creationId xmlns:a16="http://schemas.microsoft.com/office/drawing/2014/main" id="{4779529B-8BF4-49C9-BE01-2CB19F65956D}"/>
                  </a:ext>
                </a:extLst>
              </p:cNvPr>
              <p:cNvSpPr/>
              <p:nvPr/>
            </p:nvSpPr>
            <p:spPr>
              <a:xfrm rot="10800000">
                <a:off x="1171451" y="1854931"/>
                <a:ext cx="221987" cy="544249"/>
              </a:xfrm>
              <a:custGeom>
                <a:avLst/>
                <a:gdLst>
                  <a:gd name="connsiteX0" fmla="*/ 0 w 199873"/>
                  <a:gd name="connsiteY0" fmla="*/ 536012 h 536012"/>
                  <a:gd name="connsiteX1" fmla="*/ 37780 w 199873"/>
                  <a:gd name="connsiteY1" fmla="*/ 0 h 536012"/>
                  <a:gd name="connsiteX2" fmla="*/ 162093 w 199873"/>
                  <a:gd name="connsiteY2" fmla="*/ 0 h 536012"/>
                  <a:gd name="connsiteX3" fmla="*/ 199873 w 199873"/>
                  <a:gd name="connsiteY3" fmla="*/ 536012 h 536012"/>
                  <a:gd name="connsiteX4" fmla="*/ 0 w 199873"/>
                  <a:gd name="connsiteY4" fmla="*/ 536012 h 536012"/>
                  <a:gd name="connsiteX0" fmla="*/ 0 w 207595"/>
                  <a:gd name="connsiteY0" fmla="*/ 536012 h 552394"/>
                  <a:gd name="connsiteX1" fmla="*/ 37780 w 207595"/>
                  <a:gd name="connsiteY1" fmla="*/ 0 h 552394"/>
                  <a:gd name="connsiteX2" fmla="*/ 162093 w 207595"/>
                  <a:gd name="connsiteY2" fmla="*/ 0 h 552394"/>
                  <a:gd name="connsiteX3" fmla="*/ 199873 w 207595"/>
                  <a:gd name="connsiteY3" fmla="*/ 536012 h 552394"/>
                  <a:gd name="connsiteX4" fmla="*/ 0 w 207595"/>
                  <a:gd name="connsiteY4" fmla="*/ 536012 h 552394"/>
                  <a:gd name="connsiteX0" fmla="*/ 0 w 212786"/>
                  <a:gd name="connsiteY0" fmla="*/ 536012 h 539200"/>
                  <a:gd name="connsiteX1" fmla="*/ 37780 w 212786"/>
                  <a:gd name="connsiteY1" fmla="*/ 0 h 539200"/>
                  <a:gd name="connsiteX2" fmla="*/ 162093 w 212786"/>
                  <a:gd name="connsiteY2" fmla="*/ 0 h 539200"/>
                  <a:gd name="connsiteX3" fmla="*/ 205626 w 212786"/>
                  <a:gd name="connsiteY3" fmla="*/ 514545 h 539200"/>
                  <a:gd name="connsiteX4" fmla="*/ 0 w 212786"/>
                  <a:gd name="connsiteY4" fmla="*/ 536012 h 539200"/>
                  <a:gd name="connsiteX0" fmla="*/ 0 w 221987"/>
                  <a:gd name="connsiteY0" fmla="*/ 536012 h 544249"/>
                  <a:gd name="connsiteX1" fmla="*/ 37780 w 221987"/>
                  <a:gd name="connsiteY1" fmla="*/ 0 h 544249"/>
                  <a:gd name="connsiteX2" fmla="*/ 162093 w 221987"/>
                  <a:gd name="connsiteY2" fmla="*/ 0 h 544249"/>
                  <a:gd name="connsiteX3" fmla="*/ 205626 w 221987"/>
                  <a:gd name="connsiteY3" fmla="*/ 514545 h 544249"/>
                  <a:gd name="connsiteX4" fmla="*/ 0 w 221987"/>
                  <a:gd name="connsiteY4" fmla="*/ 536012 h 54424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21987" h="544249">
                    <a:moveTo>
                      <a:pt x="0" y="536012"/>
                    </a:moveTo>
                    <a:lnTo>
                      <a:pt x="37780" y="0"/>
                    </a:lnTo>
                    <a:lnTo>
                      <a:pt x="162093" y="0"/>
                    </a:lnTo>
                    <a:cubicBezTo>
                      <a:pt x="174686" y="178671"/>
                      <a:pt x="256152" y="464215"/>
                      <a:pt x="205626" y="514545"/>
                    </a:cubicBezTo>
                    <a:cubicBezTo>
                      <a:pt x="155100" y="564875"/>
                      <a:pt x="66624" y="536012"/>
                      <a:pt x="0" y="536012"/>
                    </a:cubicBezTo>
                    <a:close/>
                  </a:path>
                </a:pathLst>
              </a:custGeom>
              <a:solidFill>
                <a:srgbClr val="ED7D31">
                  <a:lumMod val="60000"/>
                  <a:lumOff val="40000"/>
                </a:srgbClr>
              </a:soli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205" name="フリーフォーム: 図形 204">
                <a:extLst>
                  <a:ext uri="{FF2B5EF4-FFF2-40B4-BE49-F238E27FC236}">
                    <a16:creationId xmlns:a16="http://schemas.microsoft.com/office/drawing/2014/main" id="{3A91030D-138C-4F6A-88B7-C2A9676D35AD}"/>
                  </a:ext>
                </a:extLst>
              </p:cNvPr>
              <p:cNvSpPr/>
              <p:nvPr/>
            </p:nvSpPr>
            <p:spPr>
              <a:xfrm>
                <a:off x="1042107" y="2363108"/>
                <a:ext cx="343610" cy="172289"/>
              </a:xfrm>
              <a:custGeom>
                <a:avLst/>
                <a:gdLst>
                  <a:gd name="connsiteX0" fmla="*/ 92869 w 415554"/>
                  <a:gd name="connsiteY0" fmla="*/ 0 h 185737"/>
                  <a:gd name="connsiteX1" fmla="*/ 203774 w 415554"/>
                  <a:gd name="connsiteY1" fmla="*/ 0 h 185737"/>
                  <a:gd name="connsiteX2" fmla="*/ 220940 w 415554"/>
                  <a:gd name="connsiteY2" fmla="*/ 0 h 185737"/>
                  <a:gd name="connsiteX3" fmla="*/ 233621 w 415554"/>
                  <a:gd name="connsiteY3" fmla="*/ 10297 h 185737"/>
                  <a:gd name="connsiteX4" fmla="*/ 308980 w 415554"/>
                  <a:gd name="connsiteY4" fmla="*/ 27384 h 185737"/>
                  <a:gd name="connsiteX5" fmla="*/ 384339 w 415554"/>
                  <a:gd name="connsiteY5" fmla="*/ 10297 h 185737"/>
                  <a:gd name="connsiteX6" fmla="*/ 386521 w 415554"/>
                  <a:gd name="connsiteY6" fmla="*/ 8525 h 185737"/>
                  <a:gd name="connsiteX7" fmla="*/ 398771 w 415554"/>
                  <a:gd name="connsiteY7" fmla="*/ 16784 h 185737"/>
                  <a:gd name="connsiteX8" fmla="*/ 415554 w 415554"/>
                  <a:gd name="connsiteY8" fmla="*/ 57302 h 185737"/>
                  <a:gd name="connsiteX9" fmla="*/ 415554 w 415554"/>
                  <a:gd name="connsiteY9" fmla="*/ 162026 h 185737"/>
                  <a:gd name="connsiteX10" fmla="*/ 391843 w 415554"/>
                  <a:gd name="connsiteY10" fmla="*/ 185737 h 185737"/>
                  <a:gd name="connsiteX11" fmla="*/ 345384 w 415554"/>
                  <a:gd name="connsiteY11" fmla="*/ 185737 h 185737"/>
                  <a:gd name="connsiteX12" fmla="*/ 170183 w 415554"/>
                  <a:gd name="connsiteY12" fmla="*/ 185737 h 185737"/>
                  <a:gd name="connsiteX13" fmla="*/ 40379 w 415554"/>
                  <a:gd name="connsiteY13" fmla="*/ 185737 h 185737"/>
                  <a:gd name="connsiteX14" fmla="*/ 0 w 415554"/>
                  <a:gd name="connsiteY14" fmla="*/ 145358 h 185737"/>
                  <a:gd name="connsiteX15" fmla="*/ 0 w 415554"/>
                  <a:gd name="connsiteY15" fmla="*/ 92869 h 185737"/>
                  <a:gd name="connsiteX16" fmla="*/ 92869 w 415554"/>
                  <a:gd name="connsiteY16" fmla="*/ 0 h 185737"/>
                  <a:gd name="connsiteX0" fmla="*/ 92869 w 415554"/>
                  <a:gd name="connsiteY0" fmla="*/ 796 h 186533"/>
                  <a:gd name="connsiteX1" fmla="*/ 93896 w 415554"/>
                  <a:gd name="connsiteY1" fmla="*/ 0 h 186533"/>
                  <a:gd name="connsiteX2" fmla="*/ 203774 w 415554"/>
                  <a:gd name="connsiteY2" fmla="*/ 796 h 186533"/>
                  <a:gd name="connsiteX3" fmla="*/ 220940 w 415554"/>
                  <a:gd name="connsiteY3" fmla="*/ 796 h 186533"/>
                  <a:gd name="connsiteX4" fmla="*/ 233621 w 415554"/>
                  <a:gd name="connsiteY4" fmla="*/ 11093 h 186533"/>
                  <a:gd name="connsiteX5" fmla="*/ 308980 w 415554"/>
                  <a:gd name="connsiteY5" fmla="*/ 28180 h 186533"/>
                  <a:gd name="connsiteX6" fmla="*/ 384339 w 415554"/>
                  <a:gd name="connsiteY6" fmla="*/ 11093 h 186533"/>
                  <a:gd name="connsiteX7" fmla="*/ 386521 w 415554"/>
                  <a:gd name="connsiteY7" fmla="*/ 9321 h 186533"/>
                  <a:gd name="connsiteX8" fmla="*/ 398771 w 415554"/>
                  <a:gd name="connsiteY8" fmla="*/ 17580 h 186533"/>
                  <a:gd name="connsiteX9" fmla="*/ 415554 w 415554"/>
                  <a:gd name="connsiteY9" fmla="*/ 58098 h 186533"/>
                  <a:gd name="connsiteX10" fmla="*/ 415554 w 415554"/>
                  <a:gd name="connsiteY10" fmla="*/ 162822 h 186533"/>
                  <a:gd name="connsiteX11" fmla="*/ 391843 w 415554"/>
                  <a:gd name="connsiteY11" fmla="*/ 186533 h 186533"/>
                  <a:gd name="connsiteX12" fmla="*/ 345384 w 415554"/>
                  <a:gd name="connsiteY12" fmla="*/ 186533 h 186533"/>
                  <a:gd name="connsiteX13" fmla="*/ 170183 w 415554"/>
                  <a:gd name="connsiteY13" fmla="*/ 186533 h 186533"/>
                  <a:gd name="connsiteX14" fmla="*/ 40379 w 415554"/>
                  <a:gd name="connsiteY14" fmla="*/ 186533 h 186533"/>
                  <a:gd name="connsiteX15" fmla="*/ 0 w 415554"/>
                  <a:gd name="connsiteY15" fmla="*/ 146154 h 186533"/>
                  <a:gd name="connsiteX16" fmla="*/ 0 w 415554"/>
                  <a:gd name="connsiteY16" fmla="*/ 93665 h 186533"/>
                  <a:gd name="connsiteX17" fmla="*/ 92869 w 415554"/>
                  <a:gd name="connsiteY17" fmla="*/ 796 h 186533"/>
                  <a:gd name="connsiteX0" fmla="*/ 0 w 415554"/>
                  <a:gd name="connsiteY0" fmla="*/ 93665 h 186533"/>
                  <a:gd name="connsiteX1" fmla="*/ 93896 w 415554"/>
                  <a:gd name="connsiteY1" fmla="*/ 0 h 186533"/>
                  <a:gd name="connsiteX2" fmla="*/ 203774 w 415554"/>
                  <a:gd name="connsiteY2" fmla="*/ 796 h 186533"/>
                  <a:gd name="connsiteX3" fmla="*/ 220940 w 415554"/>
                  <a:gd name="connsiteY3" fmla="*/ 796 h 186533"/>
                  <a:gd name="connsiteX4" fmla="*/ 233621 w 415554"/>
                  <a:gd name="connsiteY4" fmla="*/ 11093 h 186533"/>
                  <a:gd name="connsiteX5" fmla="*/ 308980 w 415554"/>
                  <a:gd name="connsiteY5" fmla="*/ 28180 h 186533"/>
                  <a:gd name="connsiteX6" fmla="*/ 384339 w 415554"/>
                  <a:gd name="connsiteY6" fmla="*/ 11093 h 186533"/>
                  <a:gd name="connsiteX7" fmla="*/ 386521 w 415554"/>
                  <a:gd name="connsiteY7" fmla="*/ 9321 h 186533"/>
                  <a:gd name="connsiteX8" fmla="*/ 398771 w 415554"/>
                  <a:gd name="connsiteY8" fmla="*/ 17580 h 186533"/>
                  <a:gd name="connsiteX9" fmla="*/ 415554 w 415554"/>
                  <a:gd name="connsiteY9" fmla="*/ 58098 h 186533"/>
                  <a:gd name="connsiteX10" fmla="*/ 415554 w 415554"/>
                  <a:gd name="connsiteY10" fmla="*/ 162822 h 186533"/>
                  <a:gd name="connsiteX11" fmla="*/ 391843 w 415554"/>
                  <a:gd name="connsiteY11" fmla="*/ 186533 h 186533"/>
                  <a:gd name="connsiteX12" fmla="*/ 345384 w 415554"/>
                  <a:gd name="connsiteY12" fmla="*/ 186533 h 186533"/>
                  <a:gd name="connsiteX13" fmla="*/ 170183 w 415554"/>
                  <a:gd name="connsiteY13" fmla="*/ 186533 h 186533"/>
                  <a:gd name="connsiteX14" fmla="*/ 40379 w 415554"/>
                  <a:gd name="connsiteY14" fmla="*/ 186533 h 186533"/>
                  <a:gd name="connsiteX15" fmla="*/ 0 w 415554"/>
                  <a:gd name="connsiteY15" fmla="*/ 146154 h 186533"/>
                  <a:gd name="connsiteX16" fmla="*/ 0 w 415554"/>
                  <a:gd name="connsiteY16" fmla="*/ 93665 h 186533"/>
                  <a:gd name="connsiteX0" fmla="*/ 0 w 415554"/>
                  <a:gd name="connsiteY0" fmla="*/ 92869 h 185737"/>
                  <a:gd name="connsiteX1" fmla="*/ 203774 w 415554"/>
                  <a:gd name="connsiteY1" fmla="*/ 0 h 185737"/>
                  <a:gd name="connsiteX2" fmla="*/ 220940 w 415554"/>
                  <a:gd name="connsiteY2" fmla="*/ 0 h 185737"/>
                  <a:gd name="connsiteX3" fmla="*/ 233621 w 415554"/>
                  <a:gd name="connsiteY3" fmla="*/ 10297 h 185737"/>
                  <a:gd name="connsiteX4" fmla="*/ 308980 w 415554"/>
                  <a:gd name="connsiteY4" fmla="*/ 27384 h 185737"/>
                  <a:gd name="connsiteX5" fmla="*/ 384339 w 415554"/>
                  <a:gd name="connsiteY5" fmla="*/ 10297 h 185737"/>
                  <a:gd name="connsiteX6" fmla="*/ 386521 w 415554"/>
                  <a:gd name="connsiteY6" fmla="*/ 8525 h 185737"/>
                  <a:gd name="connsiteX7" fmla="*/ 398771 w 415554"/>
                  <a:gd name="connsiteY7" fmla="*/ 16784 h 185737"/>
                  <a:gd name="connsiteX8" fmla="*/ 415554 w 415554"/>
                  <a:gd name="connsiteY8" fmla="*/ 57302 h 185737"/>
                  <a:gd name="connsiteX9" fmla="*/ 415554 w 415554"/>
                  <a:gd name="connsiteY9" fmla="*/ 162026 h 185737"/>
                  <a:gd name="connsiteX10" fmla="*/ 391843 w 415554"/>
                  <a:gd name="connsiteY10" fmla="*/ 185737 h 185737"/>
                  <a:gd name="connsiteX11" fmla="*/ 345384 w 415554"/>
                  <a:gd name="connsiteY11" fmla="*/ 185737 h 185737"/>
                  <a:gd name="connsiteX12" fmla="*/ 170183 w 415554"/>
                  <a:gd name="connsiteY12" fmla="*/ 185737 h 185737"/>
                  <a:gd name="connsiteX13" fmla="*/ 40379 w 415554"/>
                  <a:gd name="connsiteY13" fmla="*/ 185737 h 185737"/>
                  <a:gd name="connsiteX14" fmla="*/ 0 w 415554"/>
                  <a:gd name="connsiteY14" fmla="*/ 145358 h 185737"/>
                  <a:gd name="connsiteX15" fmla="*/ 0 w 415554"/>
                  <a:gd name="connsiteY15" fmla="*/ 92869 h 185737"/>
                  <a:gd name="connsiteX0" fmla="*/ 0 w 415554"/>
                  <a:gd name="connsiteY0" fmla="*/ 145358 h 185737"/>
                  <a:gd name="connsiteX1" fmla="*/ 203774 w 415554"/>
                  <a:gd name="connsiteY1" fmla="*/ 0 h 185737"/>
                  <a:gd name="connsiteX2" fmla="*/ 220940 w 415554"/>
                  <a:gd name="connsiteY2" fmla="*/ 0 h 185737"/>
                  <a:gd name="connsiteX3" fmla="*/ 233621 w 415554"/>
                  <a:gd name="connsiteY3" fmla="*/ 10297 h 185737"/>
                  <a:gd name="connsiteX4" fmla="*/ 308980 w 415554"/>
                  <a:gd name="connsiteY4" fmla="*/ 27384 h 185737"/>
                  <a:gd name="connsiteX5" fmla="*/ 384339 w 415554"/>
                  <a:gd name="connsiteY5" fmla="*/ 10297 h 185737"/>
                  <a:gd name="connsiteX6" fmla="*/ 386521 w 415554"/>
                  <a:gd name="connsiteY6" fmla="*/ 8525 h 185737"/>
                  <a:gd name="connsiteX7" fmla="*/ 398771 w 415554"/>
                  <a:gd name="connsiteY7" fmla="*/ 16784 h 185737"/>
                  <a:gd name="connsiteX8" fmla="*/ 415554 w 415554"/>
                  <a:gd name="connsiteY8" fmla="*/ 57302 h 185737"/>
                  <a:gd name="connsiteX9" fmla="*/ 415554 w 415554"/>
                  <a:gd name="connsiteY9" fmla="*/ 162026 h 185737"/>
                  <a:gd name="connsiteX10" fmla="*/ 391843 w 415554"/>
                  <a:gd name="connsiteY10" fmla="*/ 185737 h 185737"/>
                  <a:gd name="connsiteX11" fmla="*/ 345384 w 415554"/>
                  <a:gd name="connsiteY11" fmla="*/ 185737 h 185737"/>
                  <a:gd name="connsiteX12" fmla="*/ 170183 w 415554"/>
                  <a:gd name="connsiteY12" fmla="*/ 185737 h 185737"/>
                  <a:gd name="connsiteX13" fmla="*/ 40379 w 415554"/>
                  <a:gd name="connsiteY13" fmla="*/ 185737 h 185737"/>
                  <a:gd name="connsiteX14" fmla="*/ 0 w 415554"/>
                  <a:gd name="connsiteY14" fmla="*/ 145358 h 18573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</a:cxnLst>
                <a:rect l="l" t="t" r="r" b="b"/>
                <a:pathLst>
                  <a:path w="415554" h="185737">
                    <a:moveTo>
                      <a:pt x="0" y="145358"/>
                    </a:moveTo>
                    <a:lnTo>
                      <a:pt x="203774" y="0"/>
                    </a:lnTo>
                    <a:lnTo>
                      <a:pt x="220940" y="0"/>
                    </a:lnTo>
                    <a:lnTo>
                      <a:pt x="233621" y="10297"/>
                    </a:lnTo>
                    <a:cubicBezTo>
                      <a:pt x="252907" y="20854"/>
                      <a:pt x="279551" y="27384"/>
                      <a:pt x="308980" y="27384"/>
                    </a:cubicBezTo>
                    <a:cubicBezTo>
                      <a:pt x="338410" y="27384"/>
                      <a:pt x="365053" y="20854"/>
                      <a:pt x="384339" y="10297"/>
                    </a:cubicBezTo>
                    <a:lnTo>
                      <a:pt x="386521" y="8525"/>
                    </a:lnTo>
                    <a:lnTo>
                      <a:pt x="398771" y="16784"/>
                    </a:lnTo>
                    <a:cubicBezTo>
                      <a:pt x="409140" y="27153"/>
                      <a:pt x="415554" y="41479"/>
                      <a:pt x="415554" y="57302"/>
                    </a:cubicBezTo>
                    <a:lnTo>
                      <a:pt x="415554" y="162026"/>
                    </a:lnTo>
                    <a:cubicBezTo>
                      <a:pt x="415554" y="175121"/>
                      <a:pt x="404938" y="185737"/>
                      <a:pt x="391843" y="185737"/>
                    </a:cubicBezTo>
                    <a:lnTo>
                      <a:pt x="345384" y="185737"/>
                    </a:lnTo>
                    <a:lnTo>
                      <a:pt x="170183" y="185737"/>
                    </a:lnTo>
                    <a:lnTo>
                      <a:pt x="40379" y="185737"/>
                    </a:lnTo>
                    <a:cubicBezTo>
                      <a:pt x="18078" y="185737"/>
                      <a:pt x="0" y="167659"/>
                      <a:pt x="0" y="145358"/>
                    </a:cubicBezTo>
                    <a:close/>
                  </a:path>
                </a:pathLst>
              </a:custGeom>
              <a:solidFill>
                <a:srgbClr val="ED7D31">
                  <a:lumMod val="75000"/>
                </a:srgbClr>
              </a:soli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</p:grpSp>
        <p:sp>
          <p:nvSpPr>
            <p:cNvPr id="120" name="台形 975">
              <a:extLst>
                <a:ext uri="{FF2B5EF4-FFF2-40B4-BE49-F238E27FC236}">
                  <a16:creationId xmlns:a16="http://schemas.microsoft.com/office/drawing/2014/main" id="{20B108BB-EB16-4E07-AA1D-4B7F99FD8576}"/>
                </a:ext>
              </a:extLst>
            </p:cNvPr>
            <p:cNvSpPr/>
            <p:nvPr/>
          </p:nvSpPr>
          <p:spPr>
            <a:xfrm rot="15300000">
              <a:off x="5076255" y="4970281"/>
              <a:ext cx="516605" cy="895056"/>
            </a:xfrm>
            <a:custGeom>
              <a:avLst/>
              <a:gdLst>
                <a:gd name="connsiteX0" fmla="*/ 0 w 409370"/>
                <a:gd name="connsiteY0" fmla="*/ 684180 h 684180"/>
                <a:gd name="connsiteX1" fmla="*/ 45628 w 409370"/>
                <a:gd name="connsiteY1" fmla="*/ 0 h 684180"/>
                <a:gd name="connsiteX2" fmla="*/ 363742 w 409370"/>
                <a:gd name="connsiteY2" fmla="*/ 0 h 684180"/>
                <a:gd name="connsiteX3" fmla="*/ 409370 w 409370"/>
                <a:gd name="connsiteY3" fmla="*/ 684180 h 684180"/>
                <a:gd name="connsiteX4" fmla="*/ 0 w 409370"/>
                <a:gd name="connsiteY4" fmla="*/ 684180 h 684180"/>
                <a:gd name="connsiteX0" fmla="*/ 36302 w 445672"/>
                <a:gd name="connsiteY0" fmla="*/ 684180 h 708019"/>
                <a:gd name="connsiteX1" fmla="*/ 81930 w 445672"/>
                <a:gd name="connsiteY1" fmla="*/ 0 h 708019"/>
                <a:gd name="connsiteX2" fmla="*/ 400044 w 445672"/>
                <a:gd name="connsiteY2" fmla="*/ 0 h 708019"/>
                <a:gd name="connsiteX3" fmla="*/ 445672 w 445672"/>
                <a:gd name="connsiteY3" fmla="*/ 684180 h 708019"/>
                <a:gd name="connsiteX4" fmla="*/ 36302 w 445672"/>
                <a:gd name="connsiteY4" fmla="*/ 684180 h 708019"/>
                <a:gd name="connsiteX0" fmla="*/ 53374 w 397680"/>
                <a:gd name="connsiteY0" fmla="*/ 662170 h 693442"/>
                <a:gd name="connsiteX1" fmla="*/ 33938 w 397680"/>
                <a:gd name="connsiteY1" fmla="*/ 0 h 693442"/>
                <a:gd name="connsiteX2" fmla="*/ 352052 w 397680"/>
                <a:gd name="connsiteY2" fmla="*/ 0 h 693442"/>
                <a:gd name="connsiteX3" fmla="*/ 397680 w 397680"/>
                <a:gd name="connsiteY3" fmla="*/ 684180 h 693442"/>
                <a:gd name="connsiteX4" fmla="*/ 53374 w 397680"/>
                <a:gd name="connsiteY4" fmla="*/ 662170 h 693442"/>
                <a:gd name="connsiteX0" fmla="*/ 50381 w 394687"/>
                <a:gd name="connsiteY0" fmla="*/ 662170 h 696706"/>
                <a:gd name="connsiteX1" fmla="*/ 30945 w 394687"/>
                <a:gd name="connsiteY1" fmla="*/ 0 h 696706"/>
                <a:gd name="connsiteX2" fmla="*/ 349059 w 394687"/>
                <a:gd name="connsiteY2" fmla="*/ 0 h 696706"/>
                <a:gd name="connsiteX3" fmla="*/ 394687 w 394687"/>
                <a:gd name="connsiteY3" fmla="*/ 684180 h 696706"/>
                <a:gd name="connsiteX4" fmla="*/ 50381 w 394687"/>
                <a:gd name="connsiteY4" fmla="*/ 662170 h 696706"/>
                <a:gd name="connsiteX0" fmla="*/ 50381 w 394687"/>
                <a:gd name="connsiteY0" fmla="*/ 776302 h 810838"/>
                <a:gd name="connsiteX1" fmla="*/ 30945 w 394687"/>
                <a:gd name="connsiteY1" fmla="*/ 114132 h 810838"/>
                <a:gd name="connsiteX2" fmla="*/ 340197 w 394687"/>
                <a:gd name="connsiteY2" fmla="*/ 0 h 810838"/>
                <a:gd name="connsiteX3" fmla="*/ 394687 w 394687"/>
                <a:gd name="connsiteY3" fmla="*/ 798312 h 810838"/>
                <a:gd name="connsiteX4" fmla="*/ 50381 w 394687"/>
                <a:gd name="connsiteY4" fmla="*/ 776302 h 810838"/>
                <a:gd name="connsiteX0" fmla="*/ 50381 w 394687"/>
                <a:gd name="connsiteY0" fmla="*/ 790814 h 825350"/>
                <a:gd name="connsiteX1" fmla="*/ 30945 w 394687"/>
                <a:gd name="connsiteY1" fmla="*/ 128644 h 825350"/>
                <a:gd name="connsiteX2" fmla="*/ 347373 w 394687"/>
                <a:gd name="connsiteY2" fmla="*/ 0 h 825350"/>
                <a:gd name="connsiteX3" fmla="*/ 394687 w 394687"/>
                <a:gd name="connsiteY3" fmla="*/ 812824 h 825350"/>
                <a:gd name="connsiteX4" fmla="*/ 50381 w 394687"/>
                <a:gd name="connsiteY4" fmla="*/ 790814 h 825350"/>
                <a:gd name="connsiteX0" fmla="*/ 109362 w 453668"/>
                <a:gd name="connsiteY0" fmla="*/ 854543 h 889079"/>
                <a:gd name="connsiteX1" fmla="*/ 89926 w 453668"/>
                <a:gd name="connsiteY1" fmla="*/ 192373 h 889079"/>
                <a:gd name="connsiteX2" fmla="*/ 19103 w 453668"/>
                <a:gd name="connsiteY2" fmla="*/ 0 h 889079"/>
                <a:gd name="connsiteX3" fmla="*/ 406354 w 453668"/>
                <a:gd name="connsiteY3" fmla="*/ 63729 h 889079"/>
                <a:gd name="connsiteX4" fmla="*/ 453668 w 453668"/>
                <a:gd name="connsiteY4" fmla="*/ 876553 h 889079"/>
                <a:gd name="connsiteX5" fmla="*/ 109362 w 453668"/>
                <a:gd name="connsiteY5" fmla="*/ 854543 h 889079"/>
                <a:gd name="connsiteX0" fmla="*/ 105521 w 449827"/>
                <a:gd name="connsiteY0" fmla="*/ 854543 h 910419"/>
                <a:gd name="connsiteX1" fmla="*/ 160511 w 449827"/>
                <a:gd name="connsiteY1" fmla="*/ 209028 h 910419"/>
                <a:gd name="connsiteX2" fmla="*/ 15262 w 449827"/>
                <a:gd name="connsiteY2" fmla="*/ 0 h 910419"/>
                <a:gd name="connsiteX3" fmla="*/ 402513 w 449827"/>
                <a:gd name="connsiteY3" fmla="*/ 63729 h 910419"/>
                <a:gd name="connsiteX4" fmla="*/ 449827 w 449827"/>
                <a:gd name="connsiteY4" fmla="*/ 876553 h 910419"/>
                <a:gd name="connsiteX5" fmla="*/ 105521 w 449827"/>
                <a:gd name="connsiteY5" fmla="*/ 854543 h 910419"/>
                <a:gd name="connsiteX0" fmla="*/ 105599 w 449905"/>
                <a:gd name="connsiteY0" fmla="*/ 854543 h 905438"/>
                <a:gd name="connsiteX1" fmla="*/ 158667 w 449905"/>
                <a:gd name="connsiteY1" fmla="*/ 277540 h 905438"/>
                <a:gd name="connsiteX2" fmla="*/ 15340 w 449905"/>
                <a:gd name="connsiteY2" fmla="*/ 0 h 905438"/>
                <a:gd name="connsiteX3" fmla="*/ 402591 w 449905"/>
                <a:gd name="connsiteY3" fmla="*/ 63729 h 905438"/>
                <a:gd name="connsiteX4" fmla="*/ 449905 w 449905"/>
                <a:gd name="connsiteY4" fmla="*/ 876553 h 905438"/>
                <a:gd name="connsiteX5" fmla="*/ 105599 w 449905"/>
                <a:gd name="connsiteY5" fmla="*/ 854543 h 905438"/>
                <a:gd name="connsiteX0" fmla="*/ 173229 w 517535"/>
                <a:gd name="connsiteY0" fmla="*/ 854543 h 905438"/>
                <a:gd name="connsiteX1" fmla="*/ 226297 w 517535"/>
                <a:gd name="connsiteY1" fmla="*/ 277540 h 905438"/>
                <a:gd name="connsiteX2" fmla="*/ 5403 w 517535"/>
                <a:gd name="connsiteY2" fmla="*/ 215881 h 905438"/>
                <a:gd name="connsiteX3" fmla="*/ 82970 w 517535"/>
                <a:gd name="connsiteY3" fmla="*/ 0 h 905438"/>
                <a:gd name="connsiteX4" fmla="*/ 470221 w 517535"/>
                <a:gd name="connsiteY4" fmla="*/ 63729 h 905438"/>
                <a:gd name="connsiteX5" fmla="*/ 517535 w 517535"/>
                <a:gd name="connsiteY5" fmla="*/ 876553 h 905438"/>
                <a:gd name="connsiteX6" fmla="*/ 173229 w 517535"/>
                <a:gd name="connsiteY6" fmla="*/ 854543 h 905438"/>
                <a:gd name="connsiteX0" fmla="*/ 178107 w 522413"/>
                <a:gd name="connsiteY0" fmla="*/ 862159 h 913054"/>
                <a:gd name="connsiteX1" fmla="*/ 231175 w 522413"/>
                <a:gd name="connsiteY1" fmla="*/ 285156 h 913054"/>
                <a:gd name="connsiteX2" fmla="*/ 10281 w 522413"/>
                <a:gd name="connsiteY2" fmla="*/ 223497 h 913054"/>
                <a:gd name="connsiteX3" fmla="*/ 47158 w 522413"/>
                <a:gd name="connsiteY3" fmla="*/ 0 h 913054"/>
                <a:gd name="connsiteX4" fmla="*/ 475099 w 522413"/>
                <a:gd name="connsiteY4" fmla="*/ 71345 h 913054"/>
                <a:gd name="connsiteX5" fmla="*/ 522413 w 522413"/>
                <a:gd name="connsiteY5" fmla="*/ 884169 h 913054"/>
                <a:gd name="connsiteX6" fmla="*/ 178107 w 522413"/>
                <a:gd name="connsiteY6" fmla="*/ 862159 h 913054"/>
                <a:gd name="connsiteX0" fmla="*/ 167826 w 512132"/>
                <a:gd name="connsiteY0" fmla="*/ 862159 h 913054"/>
                <a:gd name="connsiteX1" fmla="*/ 220894 w 512132"/>
                <a:gd name="connsiteY1" fmla="*/ 285156 h 913054"/>
                <a:gd name="connsiteX2" fmla="*/ 0 w 512132"/>
                <a:gd name="connsiteY2" fmla="*/ 223497 h 913054"/>
                <a:gd name="connsiteX3" fmla="*/ 36877 w 512132"/>
                <a:gd name="connsiteY3" fmla="*/ 0 h 913054"/>
                <a:gd name="connsiteX4" fmla="*/ 464818 w 512132"/>
                <a:gd name="connsiteY4" fmla="*/ 71345 h 913054"/>
                <a:gd name="connsiteX5" fmla="*/ 512132 w 512132"/>
                <a:gd name="connsiteY5" fmla="*/ 884169 h 913054"/>
                <a:gd name="connsiteX6" fmla="*/ 167826 w 512132"/>
                <a:gd name="connsiteY6" fmla="*/ 862159 h 913054"/>
                <a:gd name="connsiteX0" fmla="*/ 167826 w 512132"/>
                <a:gd name="connsiteY0" fmla="*/ 862159 h 913054"/>
                <a:gd name="connsiteX1" fmla="*/ 220894 w 512132"/>
                <a:gd name="connsiteY1" fmla="*/ 285156 h 913054"/>
                <a:gd name="connsiteX2" fmla="*/ 0 w 512132"/>
                <a:gd name="connsiteY2" fmla="*/ 223497 h 913054"/>
                <a:gd name="connsiteX3" fmla="*/ 36877 w 512132"/>
                <a:gd name="connsiteY3" fmla="*/ 0 h 913054"/>
                <a:gd name="connsiteX4" fmla="*/ 468986 w 512132"/>
                <a:gd name="connsiteY4" fmla="*/ 6722 h 913054"/>
                <a:gd name="connsiteX5" fmla="*/ 512132 w 512132"/>
                <a:gd name="connsiteY5" fmla="*/ 884169 h 913054"/>
                <a:gd name="connsiteX6" fmla="*/ 167826 w 512132"/>
                <a:gd name="connsiteY6" fmla="*/ 862159 h 913054"/>
                <a:gd name="connsiteX0" fmla="*/ 169833 w 514139"/>
                <a:gd name="connsiteY0" fmla="*/ 855437 h 906332"/>
                <a:gd name="connsiteX1" fmla="*/ 222901 w 514139"/>
                <a:gd name="connsiteY1" fmla="*/ 278434 h 906332"/>
                <a:gd name="connsiteX2" fmla="*/ 2007 w 514139"/>
                <a:gd name="connsiteY2" fmla="*/ 216775 h 906332"/>
                <a:gd name="connsiteX3" fmla="*/ 0 w 514139"/>
                <a:gd name="connsiteY3" fmla="*/ 15729 h 906332"/>
                <a:gd name="connsiteX4" fmla="*/ 470993 w 514139"/>
                <a:gd name="connsiteY4" fmla="*/ 0 h 906332"/>
                <a:gd name="connsiteX5" fmla="*/ 514139 w 514139"/>
                <a:gd name="connsiteY5" fmla="*/ 877447 h 906332"/>
                <a:gd name="connsiteX6" fmla="*/ 169833 w 514139"/>
                <a:gd name="connsiteY6" fmla="*/ 855437 h 906332"/>
                <a:gd name="connsiteX0" fmla="*/ 172299 w 516605"/>
                <a:gd name="connsiteY0" fmla="*/ 855437 h 906332"/>
                <a:gd name="connsiteX1" fmla="*/ 225367 w 516605"/>
                <a:gd name="connsiteY1" fmla="*/ 278434 h 906332"/>
                <a:gd name="connsiteX2" fmla="*/ 4473 w 516605"/>
                <a:gd name="connsiteY2" fmla="*/ 216775 h 906332"/>
                <a:gd name="connsiteX3" fmla="*/ 0 w 516605"/>
                <a:gd name="connsiteY3" fmla="*/ 24930 h 906332"/>
                <a:gd name="connsiteX4" fmla="*/ 473459 w 516605"/>
                <a:gd name="connsiteY4" fmla="*/ 0 h 906332"/>
                <a:gd name="connsiteX5" fmla="*/ 516605 w 516605"/>
                <a:gd name="connsiteY5" fmla="*/ 877447 h 906332"/>
                <a:gd name="connsiteX6" fmla="*/ 172299 w 516605"/>
                <a:gd name="connsiteY6" fmla="*/ 855437 h 906332"/>
                <a:gd name="connsiteX0" fmla="*/ 172299 w 516605"/>
                <a:gd name="connsiteY0" fmla="*/ 855437 h 906181"/>
                <a:gd name="connsiteX1" fmla="*/ 257679 w 516605"/>
                <a:gd name="connsiteY1" fmla="*/ 280518 h 906181"/>
                <a:gd name="connsiteX2" fmla="*/ 4473 w 516605"/>
                <a:gd name="connsiteY2" fmla="*/ 216775 h 906181"/>
                <a:gd name="connsiteX3" fmla="*/ 0 w 516605"/>
                <a:gd name="connsiteY3" fmla="*/ 24930 h 906181"/>
                <a:gd name="connsiteX4" fmla="*/ 473459 w 516605"/>
                <a:gd name="connsiteY4" fmla="*/ 0 h 906181"/>
                <a:gd name="connsiteX5" fmla="*/ 516605 w 516605"/>
                <a:gd name="connsiteY5" fmla="*/ 877447 h 906181"/>
                <a:gd name="connsiteX6" fmla="*/ 172299 w 516605"/>
                <a:gd name="connsiteY6" fmla="*/ 855437 h 906181"/>
                <a:gd name="connsiteX0" fmla="*/ 172299 w 516605"/>
                <a:gd name="connsiteY0" fmla="*/ 855437 h 906181"/>
                <a:gd name="connsiteX1" fmla="*/ 257679 w 516605"/>
                <a:gd name="connsiteY1" fmla="*/ 280518 h 906181"/>
                <a:gd name="connsiteX2" fmla="*/ 4473 w 516605"/>
                <a:gd name="connsiteY2" fmla="*/ 216775 h 906181"/>
                <a:gd name="connsiteX3" fmla="*/ 0 w 516605"/>
                <a:gd name="connsiteY3" fmla="*/ 24930 h 906181"/>
                <a:gd name="connsiteX4" fmla="*/ 473459 w 516605"/>
                <a:gd name="connsiteY4" fmla="*/ 0 h 906181"/>
                <a:gd name="connsiteX5" fmla="*/ 516605 w 516605"/>
                <a:gd name="connsiteY5" fmla="*/ 877447 h 906181"/>
                <a:gd name="connsiteX6" fmla="*/ 172299 w 516605"/>
                <a:gd name="connsiteY6" fmla="*/ 855437 h 906181"/>
                <a:gd name="connsiteX0" fmla="*/ 172299 w 516605"/>
                <a:gd name="connsiteY0" fmla="*/ 855437 h 906181"/>
                <a:gd name="connsiteX1" fmla="*/ 257679 w 516605"/>
                <a:gd name="connsiteY1" fmla="*/ 280518 h 906181"/>
                <a:gd name="connsiteX2" fmla="*/ 4473 w 516605"/>
                <a:gd name="connsiteY2" fmla="*/ 216775 h 906181"/>
                <a:gd name="connsiteX3" fmla="*/ 0 w 516605"/>
                <a:gd name="connsiteY3" fmla="*/ 24930 h 906181"/>
                <a:gd name="connsiteX4" fmla="*/ 473459 w 516605"/>
                <a:gd name="connsiteY4" fmla="*/ 0 h 906181"/>
                <a:gd name="connsiteX5" fmla="*/ 516605 w 516605"/>
                <a:gd name="connsiteY5" fmla="*/ 877447 h 906181"/>
                <a:gd name="connsiteX6" fmla="*/ 172299 w 516605"/>
                <a:gd name="connsiteY6" fmla="*/ 855437 h 906181"/>
                <a:gd name="connsiteX0" fmla="*/ 172299 w 516605"/>
                <a:gd name="connsiteY0" fmla="*/ 855437 h 906181"/>
                <a:gd name="connsiteX1" fmla="*/ 257679 w 516605"/>
                <a:gd name="connsiteY1" fmla="*/ 280518 h 906181"/>
                <a:gd name="connsiteX2" fmla="*/ 4473 w 516605"/>
                <a:gd name="connsiteY2" fmla="*/ 216775 h 906181"/>
                <a:gd name="connsiteX3" fmla="*/ 0 w 516605"/>
                <a:gd name="connsiteY3" fmla="*/ 24930 h 906181"/>
                <a:gd name="connsiteX4" fmla="*/ 473459 w 516605"/>
                <a:gd name="connsiteY4" fmla="*/ 0 h 906181"/>
                <a:gd name="connsiteX5" fmla="*/ 516605 w 516605"/>
                <a:gd name="connsiteY5" fmla="*/ 877447 h 906181"/>
                <a:gd name="connsiteX6" fmla="*/ 172299 w 516605"/>
                <a:gd name="connsiteY6" fmla="*/ 855437 h 906181"/>
                <a:gd name="connsiteX0" fmla="*/ 172299 w 516605"/>
                <a:gd name="connsiteY0" fmla="*/ 855437 h 901313"/>
                <a:gd name="connsiteX1" fmla="*/ 257679 w 516605"/>
                <a:gd name="connsiteY1" fmla="*/ 280518 h 901313"/>
                <a:gd name="connsiteX2" fmla="*/ 4473 w 516605"/>
                <a:gd name="connsiteY2" fmla="*/ 216775 h 901313"/>
                <a:gd name="connsiteX3" fmla="*/ 0 w 516605"/>
                <a:gd name="connsiteY3" fmla="*/ 24930 h 901313"/>
                <a:gd name="connsiteX4" fmla="*/ 473459 w 516605"/>
                <a:gd name="connsiteY4" fmla="*/ 0 h 901313"/>
                <a:gd name="connsiteX5" fmla="*/ 516605 w 516605"/>
                <a:gd name="connsiteY5" fmla="*/ 877447 h 901313"/>
                <a:gd name="connsiteX6" fmla="*/ 172299 w 516605"/>
                <a:gd name="connsiteY6" fmla="*/ 855437 h 901313"/>
                <a:gd name="connsiteX0" fmla="*/ 196232 w 516605"/>
                <a:gd name="connsiteY0" fmla="*/ 851989 h 899110"/>
                <a:gd name="connsiteX1" fmla="*/ 257679 w 516605"/>
                <a:gd name="connsiteY1" fmla="*/ 280518 h 899110"/>
                <a:gd name="connsiteX2" fmla="*/ 4473 w 516605"/>
                <a:gd name="connsiteY2" fmla="*/ 216775 h 899110"/>
                <a:gd name="connsiteX3" fmla="*/ 0 w 516605"/>
                <a:gd name="connsiteY3" fmla="*/ 24930 h 899110"/>
                <a:gd name="connsiteX4" fmla="*/ 473459 w 516605"/>
                <a:gd name="connsiteY4" fmla="*/ 0 h 899110"/>
                <a:gd name="connsiteX5" fmla="*/ 516605 w 516605"/>
                <a:gd name="connsiteY5" fmla="*/ 877447 h 899110"/>
                <a:gd name="connsiteX6" fmla="*/ 196232 w 516605"/>
                <a:gd name="connsiteY6" fmla="*/ 851989 h 899110"/>
                <a:gd name="connsiteX0" fmla="*/ 196232 w 516605"/>
                <a:gd name="connsiteY0" fmla="*/ 851989 h 905976"/>
                <a:gd name="connsiteX1" fmla="*/ 262008 w 516605"/>
                <a:gd name="connsiteY1" fmla="*/ 252095 h 905976"/>
                <a:gd name="connsiteX2" fmla="*/ 4473 w 516605"/>
                <a:gd name="connsiteY2" fmla="*/ 216775 h 905976"/>
                <a:gd name="connsiteX3" fmla="*/ 0 w 516605"/>
                <a:gd name="connsiteY3" fmla="*/ 24930 h 905976"/>
                <a:gd name="connsiteX4" fmla="*/ 473459 w 516605"/>
                <a:gd name="connsiteY4" fmla="*/ 0 h 905976"/>
                <a:gd name="connsiteX5" fmla="*/ 516605 w 516605"/>
                <a:gd name="connsiteY5" fmla="*/ 877447 h 905976"/>
                <a:gd name="connsiteX6" fmla="*/ 196232 w 516605"/>
                <a:gd name="connsiteY6" fmla="*/ 851989 h 905976"/>
                <a:gd name="connsiteX0" fmla="*/ 196232 w 516605"/>
                <a:gd name="connsiteY0" fmla="*/ 869523 h 923510"/>
                <a:gd name="connsiteX1" fmla="*/ 262008 w 516605"/>
                <a:gd name="connsiteY1" fmla="*/ 269629 h 923510"/>
                <a:gd name="connsiteX2" fmla="*/ 4473 w 516605"/>
                <a:gd name="connsiteY2" fmla="*/ 234309 h 923510"/>
                <a:gd name="connsiteX3" fmla="*/ 0 w 516605"/>
                <a:gd name="connsiteY3" fmla="*/ 42464 h 923510"/>
                <a:gd name="connsiteX4" fmla="*/ 473459 w 516605"/>
                <a:gd name="connsiteY4" fmla="*/ 17534 h 923510"/>
                <a:gd name="connsiteX5" fmla="*/ 516605 w 516605"/>
                <a:gd name="connsiteY5" fmla="*/ 894981 h 923510"/>
                <a:gd name="connsiteX6" fmla="*/ 196232 w 516605"/>
                <a:gd name="connsiteY6" fmla="*/ 869523 h 923510"/>
                <a:gd name="connsiteX0" fmla="*/ 188734 w 516605"/>
                <a:gd name="connsiteY0" fmla="*/ 811634 h 896689"/>
                <a:gd name="connsiteX1" fmla="*/ 262008 w 516605"/>
                <a:gd name="connsiteY1" fmla="*/ 269629 h 896689"/>
                <a:gd name="connsiteX2" fmla="*/ 4473 w 516605"/>
                <a:gd name="connsiteY2" fmla="*/ 234309 h 896689"/>
                <a:gd name="connsiteX3" fmla="*/ 0 w 516605"/>
                <a:gd name="connsiteY3" fmla="*/ 42464 h 896689"/>
                <a:gd name="connsiteX4" fmla="*/ 473459 w 516605"/>
                <a:gd name="connsiteY4" fmla="*/ 17534 h 896689"/>
                <a:gd name="connsiteX5" fmla="*/ 516605 w 516605"/>
                <a:gd name="connsiteY5" fmla="*/ 894981 h 896689"/>
                <a:gd name="connsiteX6" fmla="*/ 188734 w 516605"/>
                <a:gd name="connsiteY6" fmla="*/ 811634 h 896689"/>
                <a:gd name="connsiteX0" fmla="*/ 195910 w 516605"/>
                <a:gd name="connsiteY0" fmla="*/ 797122 h 895056"/>
                <a:gd name="connsiteX1" fmla="*/ 262008 w 516605"/>
                <a:gd name="connsiteY1" fmla="*/ 269629 h 895056"/>
                <a:gd name="connsiteX2" fmla="*/ 4473 w 516605"/>
                <a:gd name="connsiteY2" fmla="*/ 234309 h 895056"/>
                <a:gd name="connsiteX3" fmla="*/ 0 w 516605"/>
                <a:gd name="connsiteY3" fmla="*/ 42464 h 895056"/>
                <a:gd name="connsiteX4" fmla="*/ 473459 w 516605"/>
                <a:gd name="connsiteY4" fmla="*/ 17534 h 895056"/>
                <a:gd name="connsiteX5" fmla="*/ 516605 w 516605"/>
                <a:gd name="connsiteY5" fmla="*/ 894981 h 895056"/>
                <a:gd name="connsiteX6" fmla="*/ 195910 w 516605"/>
                <a:gd name="connsiteY6" fmla="*/ 797122 h 89505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516605" h="895056">
                  <a:moveTo>
                    <a:pt x="195910" y="797122"/>
                  </a:moveTo>
                  <a:cubicBezTo>
                    <a:pt x="153477" y="692897"/>
                    <a:pt x="233548" y="461269"/>
                    <a:pt x="262008" y="269629"/>
                  </a:cubicBezTo>
                  <a:lnTo>
                    <a:pt x="4473" y="234309"/>
                  </a:lnTo>
                  <a:lnTo>
                    <a:pt x="0" y="42464"/>
                  </a:lnTo>
                  <a:cubicBezTo>
                    <a:pt x="157820" y="34154"/>
                    <a:pt x="439560" y="-30365"/>
                    <a:pt x="473459" y="17534"/>
                  </a:cubicBezTo>
                  <a:cubicBezTo>
                    <a:pt x="507358" y="65433"/>
                    <a:pt x="502223" y="602499"/>
                    <a:pt x="516605" y="894981"/>
                  </a:cubicBezTo>
                  <a:cubicBezTo>
                    <a:pt x="380148" y="894981"/>
                    <a:pt x="238343" y="901347"/>
                    <a:pt x="195910" y="797122"/>
                  </a:cubicBezTo>
                  <a:close/>
                </a:path>
              </a:pathLst>
            </a:custGeom>
            <a:solidFill>
              <a:srgbClr val="FF0000"/>
            </a:solidFill>
            <a:ln w="1905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4572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grpSp>
          <p:nvGrpSpPr>
            <p:cNvPr id="121" name="グループ化 120">
              <a:extLst>
                <a:ext uri="{FF2B5EF4-FFF2-40B4-BE49-F238E27FC236}">
                  <a16:creationId xmlns:a16="http://schemas.microsoft.com/office/drawing/2014/main" id="{8F0629AD-53BC-4217-9B5A-F1D975AE0197}"/>
                </a:ext>
              </a:extLst>
            </p:cNvPr>
            <p:cNvGrpSpPr/>
            <p:nvPr/>
          </p:nvGrpSpPr>
          <p:grpSpPr>
            <a:xfrm rot="20700000">
              <a:off x="5095258" y="4162425"/>
              <a:ext cx="517944" cy="1021209"/>
              <a:chOff x="4672514" y="4585944"/>
              <a:chExt cx="517944" cy="1021209"/>
            </a:xfrm>
          </p:grpSpPr>
          <p:sp>
            <p:nvSpPr>
              <p:cNvPr id="202" name="台形 201">
                <a:extLst>
                  <a:ext uri="{FF2B5EF4-FFF2-40B4-BE49-F238E27FC236}">
                    <a16:creationId xmlns:a16="http://schemas.microsoft.com/office/drawing/2014/main" id="{31DE614A-605E-4404-ABD1-F7A72A4D5A7D}"/>
                  </a:ext>
                </a:extLst>
              </p:cNvPr>
              <p:cNvSpPr/>
              <p:nvPr/>
            </p:nvSpPr>
            <p:spPr>
              <a:xfrm>
                <a:off x="4819187" y="4585944"/>
                <a:ext cx="213144" cy="301624"/>
              </a:xfrm>
              <a:prstGeom prst="trapezoid">
                <a:avLst>
                  <a:gd name="adj" fmla="val 13572"/>
                </a:avLst>
              </a:prstGeom>
              <a:solidFill>
                <a:srgbClr val="ED7D31">
                  <a:lumMod val="60000"/>
                  <a:lumOff val="40000"/>
                </a:srgbClr>
              </a:soli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203" name="四角形: 上の 2 つの角を丸める 202">
                <a:extLst>
                  <a:ext uri="{FF2B5EF4-FFF2-40B4-BE49-F238E27FC236}">
                    <a16:creationId xmlns:a16="http://schemas.microsoft.com/office/drawing/2014/main" id="{2A724AD5-D757-4A8C-AD9D-8947B183CC2D}"/>
                  </a:ext>
                </a:extLst>
              </p:cNvPr>
              <p:cNvSpPr/>
              <p:nvPr/>
            </p:nvSpPr>
            <p:spPr>
              <a:xfrm>
                <a:off x="4672514" y="4766272"/>
                <a:ext cx="517944" cy="840881"/>
              </a:xfrm>
              <a:prstGeom prst="round2SameRect">
                <a:avLst>
                  <a:gd name="adj1" fmla="val 46872"/>
                  <a:gd name="adj2" fmla="val 0"/>
                </a:avLst>
              </a:prstGeom>
              <a:solidFill>
                <a:srgbClr val="00B0F0"/>
              </a:soli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</p:grpSp>
        <p:sp>
          <p:nvSpPr>
            <p:cNvPr id="122" name="フリーフォーム: 図形 121">
              <a:extLst>
                <a:ext uri="{FF2B5EF4-FFF2-40B4-BE49-F238E27FC236}">
                  <a16:creationId xmlns:a16="http://schemas.microsoft.com/office/drawing/2014/main" id="{55A2DE00-DA2B-448B-B176-9A329ED0D678}"/>
                </a:ext>
              </a:extLst>
            </p:cNvPr>
            <p:cNvSpPr/>
            <p:nvPr/>
          </p:nvSpPr>
          <p:spPr>
            <a:xfrm rot="17100000">
              <a:off x="4637737" y="4627658"/>
              <a:ext cx="460998" cy="524390"/>
            </a:xfrm>
            <a:custGeom>
              <a:avLst/>
              <a:gdLst>
                <a:gd name="connsiteX0" fmla="*/ 455077 w 460998"/>
                <a:gd name="connsiteY0" fmla="*/ 417232 h 524390"/>
                <a:gd name="connsiteX1" fmla="*/ 439317 w 460998"/>
                <a:gd name="connsiteY1" fmla="*/ 497320 h 524390"/>
                <a:gd name="connsiteX2" fmla="*/ 325299 w 460998"/>
                <a:gd name="connsiteY2" fmla="*/ 507822 h 524390"/>
                <a:gd name="connsiteX3" fmla="*/ 75510 w 460998"/>
                <a:gd name="connsiteY3" fmla="*/ 221842 h 524390"/>
                <a:gd name="connsiteX4" fmla="*/ 54891 w 460998"/>
                <a:gd name="connsiteY4" fmla="*/ 219127 h 524390"/>
                <a:gd name="connsiteX5" fmla="*/ 26516 w 460998"/>
                <a:gd name="connsiteY5" fmla="*/ 182147 h 524390"/>
                <a:gd name="connsiteX6" fmla="*/ 2090 w 460998"/>
                <a:gd name="connsiteY6" fmla="*/ 90990 h 524390"/>
                <a:gd name="connsiteX7" fmla="*/ 45154 w 460998"/>
                <a:gd name="connsiteY7" fmla="*/ 16402 h 524390"/>
                <a:gd name="connsiteX8" fmla="*/ 99088 w 460998"/>
                <a:gd name="connsiteY8" fmla="*/ 1950 h 524390"/>
                <a:gd name="connsiteX9" fmla="*/ 168705 w 460998"/>
                <a:gd name="connsiteY9" fmla="*/ 42144 h 524390"/>
                <a:gd name="connsiteX10" fmla="*/ 195232 w 460998"/>
                <a:gd name="connsiteY10" fmla="*/ 141142 h 524390"/>
                <a:gd name="connsiteX11" fmla="*/ 196643 w 460998"/>
                <a:gd name="connsiteY11" fmla="*/ 163670 h 524390"/>
                <a:gd name="connsiteX12" fmla="*/ 194689 w 460998"/>
                <a:gd name="connsiteY12" fmla="*/ 169348 h 524390"/>
                <a:gd name="connsiteX13" fmla="*/ 438241 w 460998"/>
                <a:gd name="connsiteY13" fmla="*/ 393853 h 524390"/>
                <a:gd name="connsiteX14" fmla="*/ 455077 w 460998"/>
                <a:gd name="connsiteY14" fmla="*/ 417232 h 52439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</a:cxnLst>
              <a:rect l="l" t="t" r="r" b="b"/>
              <a:pathLst>
                <a:path w="460998" h="524390">
                  <a:moveTo>
                    <a:pt x="455077" y="417232"/>
                  </a:moveTo>
                  <a:cubicBezTo>
                    <a:pt x="466483" y="443163"/>
                    <a:pt x="461509" y="475026"/>
                    <a:pt x="439317" y="497320"/>
                  </a:cubicBezTo>
                  <a:cubicBezTo>
                    <a:pt x="409727" y="527047"/>
                    <a:pt x="354944" y="534825"/>
                    <a:pt x="325299" y="507822"/>
                  </a:cubicBezTo>
                  <a:lnTo>
                    <a:pt x="75510" y="221842"/>
                  </a:lnTo>
                  <a:lnTo>
                    <a:pt x="54891" y="219127"/>
                  </a:lnTo>
                  <a:cubicBezTo>
                    <a:pt x="41393" y="211334"/>
                    <a:pt x="30868" y="198392"/>
                    <a:pt x="26516" y="182147"/>
                  </a:cubicBezTo>
                  <a:lnTo>
                    <a:pt x="2090" y="90990"/>
                  </a:lnTo>
                  <a:cubicBezTo>
                    <a:pt x="-6615" y="58501"/>
                    <a:pt x="12665" y="25107"/>
                    <a:pt x="45154" y="16402"/>
                  </a:cubicBezTo>
                  <a:lnTo>
                    <a:pt x="99088" y="1950"/>
                  </a:lnTo>
                  <a:cubicBezTo>
                    <a:pt x="129411" y="-6175"/>
                    <a:pt x="160580" y="11820"/>
                    <a:pt x="168705" y="42144"/>
                  </a:cubicBezTo>
                  <a:lnTo>
                    <a:pt x="195232" y="141142"/>
                  </a:lnTo>
                  <a:cubicBezTo>
                    <a:pt x="197263" y="148723"/>
                    <a:pt x="197662" y="156357"/>
                    <a:pt x="196643" y="163670"/>
                  </a:cubicBezTo>
                  <a:lnTo>
                    <a:pt x="194689" y="169348"/>
                  </a:lnTo>
                  <a:lnTo>
                    <a:pt x="438241" y="393853"/>
                  </a:lnTo>
                  <a:cubicBezTo>
                    <a:pt x="445652" y="400604"/>
                    <a:pt x="451275" y="408588"/>
                    <a:pt x="455077" y="417232"/>
                  </a:cubicBezTo>
                  <a:close/>
                </a:path>
              </a:pathLst>
            </a:custGeom>
            <a:solidFill>
              <a:srgbClr val="ED7D31">
                <a:lumMod val="60000"/>
                <a:lumOff val="40000"/>
              </a:srgbClr>
            </a:solidFill>
            <a:ln w="1905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wrap="square" rtlCol="0" anchor="ctr">
              <a:noAutofit/>
            </a:bodyPr>
            <a:lstStyle/>
            <a:p>
              <a:pPr marL="0" marR="0" lvl="0" indent="0" algn="ctr" defTabSz="4572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sp>
          <p:nvSpPr>
            <p:cNvPr id="123" name="フリーフォーム: 図形 122">
              <a:extLst>
                <a:ext uri="{FF2B5EF4-FFF2-40B4-BE49-F238E27FC236}">
                  <a16:creationId xmlns:a16="http://schemas.microsoft.com/office/drawing/2014/main" id="{272C0548-0C78-4567-81B3-7E36D95B277D}"/>
                </a:ext>
              </a:extLst>
            </p:cNvPr>
            <p:cNvSpPr/>
            <p:nvPr/>
          </p:nvSpPr>
          <p:spPr>
            <a:xfrm>
              <a:off x="5614204" y="4286978"/>
              <a:ext cx="1292271" cy="849220"/>
            </a:xfrm>
            <a:custGeom>
              <a:avLst/>
              <a:gdLst>
                <a:gd name="connsiteX0" fmla="*/ 400050 w 1901330"/>
                <a:gd name="connsiteY0" fmla="*/ 1120842 h 1190827"/>
                <a:gd name="connsiteX1" fmla="*/ 1786702 w 1901330"/>
                <a:gd name="connsiteY1" fmla="*/ 1120842 h 1190827"/>
                <a:gd name="connsiteX2" fmla="*/ 1786702 w 1901330"/>
                <a:gd name="connsiteY2" fmla="*/ 1190827 h 1190827"/>
                <a:gd name="connsiteX3" fmla="*/ 400050 w 1901330"/>
                <a:gd name="connsiteY3" fmla="*/ 1190827 h 1190827"/>
                <a:gd name="connsiteX4" fmla="*/ 0 w 1901330"/>
                <a:gd name="connsiteY4" fmla="*/ 920817 h 1190827"/>
                <a:gd name="connsiteX5" fmla="*/ 1386652 w 1901330"/>
                <a:gd name="connsiteY5" fmla="*/ 920817 h 1190827"/>
                <a:gd name="connsiteX6" fmla="*/ 1386652 w 1901330"/>
                <a:gd name="connsiteY6" fmla="*/ 990802 h 1190827"/>
                <a:gd name="connsiteX7" fmla="*/ 0 w 1901330"/>
                <a:gd name="connsiteY7" fmla="*/ 990802 h 1190827"/>
                <a:gd name="connsiteX8" fmla="*/ 419100 w 1901330"/>
                <a:gd name="connsiteY8" fmla="*/ 663642 h 1190827"/>
                <a:gd name="connsiteX9" fmla="*/ 1805752 w 1901330"/>
                <a:gd name="connsiteY9" fmla="*/ 663642 h 1190827"/>
                <a:gd name="connsiteX10" fmla="*/ 1805752 w 1901330"/>
                <a:gd name="connsiteY10" fmla="*/ 733627 h 1190827"/>
                <a:gd name="connsiteX11" fmla="*/ 419100 w 1901330"/>
                <a:gd name="connsiteY11" fmla="*/ 733627 h 1190827"/>
                <a:gd name="connsiteX12" fmla="*/ 514678 w 1901330"/>
                <a:gd name="connsiteY12" fmla="*/ 438150 h 1190827"/>
                <a:gd name="connsiteX13" fmla="*/ 1901330 w 1901330"/>
                <a:gd name="connsiteY13" fmla="*/ 438150 h 1190827"/>
                <a:gd name="connsiteX14" fmla="*/ 1901330 w 1901330"/>
                <a:gd name="connsiteY14" fmla="*/ 508135 h 1190827"/>
                <a:gd name="connsiteX15" fmla="*/ 514678 w 1901330"/>
                <a:gd name="connsiteY15" fmla="*/ 508135 h 1190827"/>
                <a:gd name="connsiteX16" fmla="*/ 286078 w 1901330"/>
                <a:gd name="connsiteY16" fmla="*/ 190500 h 1190827"/>
                <a:gd name="connsiteX17" fmla="*/ 1672730 w 1901330"/>
                <a:gd name="connsiteY17" fmla="*/ 190500 h 1190827"/>
                <a:gd name="connsiteX18" fmla="*/ 1672730 w 1901330"/>
                <a:gd name="connsiteY18" fmla="*/ 260485 h 1190827"/>
                <a:gd name="connsiteX19" fmla="*/ 286078 w 1901330"/>
                <a:gd name="connsiteY19" fmla="*/ 260485 h 1190827"/>
                <a:gd name="connsiteX20" fmla="*/ 9853 w 1901330"/>
                <a:gd name="connsiteY20" fmla="*/ 0 h 1190827"/>
                <a:gd name="connsiteX21" fmla="*/ 1396505 w 1901330"/>
                <a:gd name="connsiteY21" fmla="*/ 0 h 1190827"/>
                <a:gd name="connsiteX22" fmla="*/ 1396505 w 1901330"/>
                <a:gd name="connsiteY22" fmla="*/ 69985 h 1190827"/>
                <a:gd name="connsiteX23" fmla="*/ 9853 w 1901330"/>
                <a:gd name="connsiteY23" fmla="*/ 69985 h 119082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</a:cxnLst>
              <a:rect l="l" t="t" r="r" b="b"/>
              <a:pathLst>
                <a:path w="1901330" h="1190827">
                  <a:moveTo>
                    <a:pt x="400050" y="1120842"/>
                  </a:moveTo>
                  <a:lnTo>
                    <a:pt x="1786702" y="1120842"/>
                  </a:lnTo>
                  <a:lnTo>
                    <a:pt x="1786702" y="1190827"/>
                  </a:lnTo>
                  <a:lnTo>
                    <a:pt x="400050" y="1190827"/>
                  </a:lnTo>
                  <a:close/>
                  <a:moveTo>
                    <a:pt x="0" y="920817"/>
                  </a:moveTo>
                  <a:lnTo>
                    <a:pt x="1386652" y="920817"/>
                  </a:lnTo>
                  <a:lnTo>
                    <a:pt x="1386652" y="990802"/>
                  </a:lnTo>
                  <a:lnTo>
                    <a:pt x="0" y="990802"/>
                  </a:lnTo>
                  <a:close/>
                  <a:moveTo>
                    <a:pt x="419100" y="663642"/>
                  </a:moveTo>
                  <a:lnTo>
                    <a:pt x="1805752" y="663642"/>
                  </a:lnTo>
                  <a:lnTo>
                    <a:pt x="1805752" y="733627"/>
                  </a:lnTo>
                  <a:lnTo>
                    <a:pt x="419100" y="733627"/>
                  </a:lnTo>
                  <a:close/>
                  <a:moveTo>
                    <a:pt x="514678" y="438150"/>
                  </a:moveTo>
                  <a:lnTo>
                    <a:pt x="1901330" y="438150"/>
                  </a:lnTo>
                  <a:lnTo>
                    <a:pt x="1901330" y="508135"/>
                  </a:lnTo>
                  <a:lnTo>
                    <a:pt x="514678" y="508135"/>
                  </a:lnTo>
                  <a:close/>
                  <a:moveTo>
                    <a:pt x="286078" y="190500"/>
                  </a:moveTo>
                  <a:lnTo>
                    <a:pt x="1672730" y="190500"/>
                  </a:lnTo>
                  <a:lnTo>
                    <a:pt x="1672730" y="260485"/>
                  </a:lnTo>
                  <a:lnTo>
                    <a:pt x="286078" y="260485"/>
                  </a:lnTo>
                  <a:close/>
                  <a:moveTo>
                    <a:pt x="9853" y="0"/>
                  </a:moveTo>
                  <a:lnTo>
                    <a:pt x="1396505" y="0"/>
                  </a:lnTo>
                  <a:lnTo>
                    <a:pt x="1396505" y="69985"/>
                  </a:lnTo>
                  <a:lnTo>
                    <a:pt x="9853" y="69985"/>
                  </a:lnTo>
                  <a:close/>
                </a:path>
              </a:pathLst>
            </a:custGeom>
            <a:solidFill>
              <a:sysClr val="windowText" lastClr="000000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wrap="square" rtlCol="0" anchor="ctr">
              <a:noAutofit/>
            </a:bodyPr>
            <a:lstStyle/>
            <a:p>
              <a:pPr marL="0" marR="0" lvl="0" indent="0" algn="ctr" defTabSz="4572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sp>
          <p:nvSpPr>
            <p:cNvPr id="124" name="四角形: 上の 2 つの角を丸める 36">
              <a:extLst>
                <a:ext uri="{FF2B5EF4-FFF2-40B4-BE49-F238E27FC236}">
                  <a16:creationId xmlns:a16="http://schemas.microsoft.com/office/drawing/2014/main" id="{D5D33DB7-66A4-44DE-8584-FD606ED8586A}"/>
                </a:ext>
              </a:extLst>
            </p:cNvPr>
            <p:cNvSpPr/>
            <p:nvPr/>
          </p:nvSpPr>
          <p:spPr>
            <a:xfrm rot="2700000">
              <a:off x="4948031" y="4412462"/>
              <a:ext cx="274934" cy="710269"/>
            </a:xfrm>
            <a:custGeom>
              <a:avLst/>
              <a:gdLst>
                <a:gd name="connsiteX0" fmla="*/ 118104 w 236207"/>
                <a:gd name="connsiteY0" fmla="*/ 0 h 486562"/>
                <a:gd name="connsiteX1" fmla="*/ 118104 w 236207"/>
                <a:gd name="connsiteY1" fmla="*/ 0 h 486562"/>
                <a:gd name="connsiteX2" fmla="*/ 236208 w 236207"/>
                <a:gd name="connsiteY2" fmla="*/ 118104 h 486562"/>
                <a:gd name="connsiteX3" fmla="*/ 236207 w 236207"/>
                <a:gd name="connsiteY3" fmla="*/ 486562 h 486562"/>
                <a:gd name="connsiteX4" fmla="*/ 236207 w 236207"/>
                <a:gd name="connsiteY4" fmla="*/ 486562 h 486562"/>
                <a:gd name="connsiteX5" fmla="*/ 0 w 236207"/>
                <a:gd name="connsiteY5" fmla="*/ 486562 h 486562"/>
                <a:gd name="connsiteX6" fmla="*/ 0 w 236207"/>
                <a:gd name="connsiteY6" fmla="*/ 486562 h 486562"/>
                <a:gd name="connsiteX7" fmla="*/ 0 w 236207"/>
                <a:gd name="connsiteY7" fmla="*/ 118104 h 486562"/>
                <a:gd name="connsiteX8" fmla="*/ 118104 w 236207"/>
                <a:gd name="connsiteY8" fmla="*/ 0 h 486562"/>
                <a:gd name="connsiteX0" fmla="*/ 118104 w 236208"/>
                <a:gd name="connsiteY0" fmla="*/ 0 h 486562"/>
                <a:gd name="connsiteX1" fmla="*/ 118104 w 236208"/>
                <a:gd name="connsiteY1" fmla="*/ 0 h 486562"/>
                <a:gd name="connsiteX2" fmla="*/ 236208 w 236208"/>
                <a:gd name="connsiteY2" fmla="*/ 118104 h 486562"/>
                <a:gd name="connsiteX3" fmla="*/ 236207 w 236208"/>
                <a:gd name="connsiteY3" fmla="*/ 486562 h 486562"/>
                <a:gd name="connsiteX4" fmla="*/ 236207 w 236208"/>
                <a:gd name="connsiteY4" fmla="*/ 486562 h 486562"/>
                <a:gd name="connsiteX5" fmla="*/ 0 w 236208"/>
                <a:gd name="connsiteY5" fmla="*/ 486562 h 486562"/>
                <a:gd name="connsiteX6" fmla="*/ 0 w 236208"/>
                <a:gd name="connsiteY6" fmla="*/ 486562 h 486562"/>
                <a:gd name="connsiteX7" fmla="*/ 0 w 236208"/>
                <a:gd name="connsiteY7" fmla="*/ 118104 h 486562"/>
                <a:gd name="connsiteX8" fmla="*/ 209544 w 236208"/>
                <a:gd name="connsiteY8" fmla="*/ 91440 h 486562"/>
                <a:gd name="connsiteX0" fmla="*/ 118104 w 236208"/>
                <a:gd name="connsiteY0" fmla="*/ 0 h 486562"/>
                <a:gd name="connsiteX1" fmla="*/ 118104 w 236208"/>
                <a:gd name="connsiteY1" fmla="*/ 0 h 486562"/>
                <a:gd name="connsiteX2" fmla="*/ 236208 w 236208"/>
                <a:gd name="connsiteY2" fmla="*/ 118104 h 486562"/>
                <a:gd name="connsiteX3" fmla="*/ 236207 w 236208"/>
                <a:gd name="connsiteY3" fmla="*/ 486562 h 486562"/>
                <a:gd name="connsiteX4" fmla="*/ 236207 w 236208"/>
                <a:gd name="connsiteY4" fmla="*/ 486562 h 486562"/>
                <a:gd name="connsiteX5" fmla="*/ 0 w 236208"/>
                <a:gd name="connsiteY5" fmla="*/ 486562 h 486562"/>
                <a:gd name="connsiteX6" fmla="*/ 0 w 236208"/>
                <a:gd name="connsiteY6" fmla="*/ 486562 h 486562"/>
                <a:gd name="connsiteX7" fmla="*/ 0 w 236208"/>
                <a:gd name="connsiteY7" fmla="*/ 118104 h 486562"/>
                <a:gd name="connsiteX0" fmla="*/ 118104 w 236208"/>
                <a:gd name="connsiteY0" fmla="*/ 0 h 486562"/>
                <a:gd name="connsiteX1" fmla="*/ 236208 w 236208"/>
                <a:gd name="connsiteY1" fmla="*/ 118104 h 486562"/>
                <a:gd name="connsiteX2" fmla="*/ 236207 w 236208"/>
                <a:gd name="connsiteY2" fmla="*/ 486562 h 486562"/>
                <a:gd name="connsiteX3" fmla="*/ 236207 w 236208"/>
                <a:gd name="connsiteY3" fmla="*/ 486562 h 486562"/>
                <a:gd name="connsiteX4" fmla="*/ 0 w 236208"/>
                <a:gd name="connsiteY4" fmla="*/ 486562 h 486562"/>
                <a:gd name="connsiteX5" fmla="*/ 0 w 236208"/>
                <a:gd name="connsiteY5" fmla="*/ 486562 h 486562"/>
                <a:gd name="connsiteX6" fmla="*/ 0 w 236208"/>
                <a:gd name="connsiteY6" fmla="*/ 118104 h 486562"/>
                <a:gd name="connsiteX0" fmla="*/ 236208 w 236208"/>
                <a:gd name="connsiteY0" fmla="*/ 0 h 368458"/>
                <a:gd name="connsiteX1" fmla="*/ 236207 w 236208"/>
                <a:gd name="connsiteY1" fmla="*/ 368458 h 368458"/>
                <a:gd name="connsiteX2" fmla="*/ 236207 w 236208"/>
                <a:gd name="connsiteY2" fmla="*/ 368458 h 368458"/>
                <a:gd name="connsiteX3" fmla="*/ 0 w 236208"/>
                <a:gd name="connsiteY3" fmla="*/ 368458 h 368458"/>
                <a:gd name="connsiteX4" fmla="*/ 0 w 236208"/>
                <a:gd name="connsiteY4" fmla="*/ 368458 h 368458"/>
                <a:gd name="connsiteX5" fmla="*/ 0 w 236208"/>
                <a:gd name="connsiteY5" fmla="*/ 0 h 368458"/>
                <a:gd name="connsiteX0" fmla="*/ 283354 w 283354"/>
                <a:gd name="connsiteY0" fmla="*/ 0 h 658070"/>
                <a:gd name="connsiteX1" fmla="*/ 283353 w 283354"/>
                <a:gd name="connsiteY1" fmla="*/ 368458 h 658070"/>
                <a:gd name="connsiteX2" fmla="*/ 283353 w 283354"/>
                <a:gd name="connsiteY2" fmla="*/ 368458 h 658070"/>
                <a:gd name="connsiteX3" fmla="*/ 47146 w 283354"/>
                <a:gd name="connsiteY3" fmla="*/ 368458 h 658070"/>
                <a:gd name="connsiteX4" fmla="*/ 0 w 283354"/>
                <a:gd name="connsiteY4" fmla="*/ 658070 h 658070"/>
                <a:gd name="connsiteX5" fmla="*/ 47146 w 283354"/>
                <a:gd name="connsiteY5" fmla="*/ 0 h 658070"/>
                <a:gd name="connsiteX0" fmla="*/ 283354 w 283354"/>
                <a:gd name="connsiteY0" fmla="*/ 0 h 710269"/>
                <a:gd name="connsiteX1" fmla="*/ 283353 w 283354"/>
                <a:gd name="connsiteY1" fmla="*/ 368458 h 710269"/>
                <a:gd name="connsiteX2" fmla="*/ 283353 w 283354"/>
                <a:gd name="connsiteY2" fmla="*/ 368458 h 710269"/>
                <a:gd name="connsiteX3" fmla="*/ 166696 w 283354"/>
                <a:gd name="connsiteY3" fmla="*/ 710269 h 710269"/>
                <a:gd name="connsiteX4" fmla="*/ 0 w 283354"/>
                <a:gd name="connsiteY4" fmla="*/ 658070 h 710269"/>
                <a:gd name="connsiteX5" fmla="*/ 47146 w 283354"/>
                <a:gd name="connsiteY5" fmla="*/ 0 h 710269"/>
                <a:gd name="connsiteX0" fmla="*/ 287759 w 287759"/>
                <a:gd name="connsiteY0" fmla="*/ 0 h 710269"/>
                <a:gd name="connsiteX1" fmla="*/ 287758 w 287759"/>
                <a:gd name="connsiteY1" fmla="*/ 368458 h 710269"/>
                <a:gd name="connsiteX2" fmla="*/ 287758 w 287759"/>
                <a:gd name="connsiteY2" fmla="*/ 368458 h 710269"/>
                <a:gd name="connsiteX3" fmla="*/ 171101 w 287759"/>
                <a:gd name="connsiteY3" fmla="*/ 710269 h 710269"/>
                <a:gd name="connsiteX4" fmla="*/ 4405 w 287759"/>
                <a:gd name="connsiteY4" fmla="*/ 658070 h 710269"/>
                <a:gd name="connsiteX5" fmla="*/ 76572 w 287759"/>
                <a:gd name="connsiteY5" fmla="*/ 364399 h 710269"/>
                <a:gd name="connsiteX6" fmla="*/ 51551 w 287759"/>
                <a:gd name="connsiteY6" fmla="*/ 0 h 710269"/>
                <a:gd name="connsiteX0" fmla="*/ 283354 w 283354"/>
                <a:gd name="connsiteY0" fmla="*/ 0 h 710269"/>
                <a:gd name="connsiteX1" fmla="*/ 283353 w 283354"/>
                <a:gd name="connsiteY1" fmla="*/ 368458 h 710269"/>
                <a:gd name="connsiteX2" fmla="*/ 283353 w 283354"/>
                <a:gd name="connsiteY2" fmla="*/ 368458 h 710269"/>
                <a:gd name="connsiteX3" fmla="*/ 166696 w 283354"/>
                <a:gd name="connsiteY3" fmla="*/ 710269 h 710269"/>
                <a:gd name="connsiteX4" fmla="*/ 0 w 283354"/>
                <a:gd name="connsiteY4" fmla="*/ 658070 h 710269"/>
                <a:gd name="connsiteX5" fmla="*/ 72167 w 283354"/>
                <a:gd name="connsiteY5" fmla="*/ 364399 h 710269"/>
                <a:gd name="connsiteX6" fmla="*/ 47146 w 283354"/>
                <a:gd name="connsiteY6" fmla="*/ 0 h 710269"/>
                <a:gd name="connsiteX0" fmla="*/ 274934 w 274934"/>
                <a:gd name="connsiteY0" fmla="*/ 0 h 710269"/>
                <a:gd name="connsiteX1" fmla="*/ 274933 w 274934"/>
                <a:gd name="connsiteY1" fmla="*/ 368458 h 710269"/>
                <a:gd name="connsiteX2" fmla="*/ 274933 w 274934"/>
                <a:gd name="connsiteY2" fmla="*/ 368458 h 710269"/>
                <a:gd name="connsiteX3" fmla="*/ 158276 w 274934"/>
                <a:gd name="connsiteY3" fmla="*/ 710269 h 710269"/>
                <a:gd name="connsiteX4" fmla="*/ 0 w 274934"/>
                <a:gd name="connsiteY4" fmla="*/ 659753 h 710269"/>
                <a:gd name="connsiteX5" fmla="*/ 63747 w 274934"/>
                <a:gd name="connsiteY5" fmla="*/ 364399 h 710269"/>
                <a:gd name="connsiteX6" fmla="*/ 38726 w 274934"/>
                <a:gd name="connsiteY6" fmla="*/ 0 h 71026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274934" h="710269">
                  <a:moveTo>
                    <a:pt x="274934" y="0"/>
                  </a:moveTo>
                  <a:cubicBezTo>
                    <a:pt x="274934" y="122819"/>
                    <a:pt x="274933" y="245639"/>
                    <a:pt x="274933" y="368458"/>
                  </a:cubicBezTo>
                  <a:lnTo>
                    <a:pt x="274933" y="368458"/>
                  </a:lnTo>
                  <a:lnTo>
                    <a:pt x="158276" y="710269"/>
                  </a:lnTo>
                  <a:lnTo>
                    <a:pt x="0" y="659753"/>
                  </a:lnTo>
                  <a:lnTo>
                    <a:pt x="63747" y="364399"/>
                  </a:lnTo>
                  <a:cubicBezTo>
                    <a:pt x="71605" y="254721"/>
                    <a:pt x="33635" y="59330"/>
                    <a:pt x="38726" y="0"/>
                  </a:cubicBezTo>
                </a:path>
              </a:pathLst>
            </a:custGeom>
            <a:solidFill>
              <a:srgbClr val="00B0F0"/>
            </a:solidFill>
            <a:ln w="1905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4572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grpSp>
          <p:nvGrpSpPr>
            <p:cNvPr id="125" name="グループ化 124">
              <a:extLst>
                <a:ext uri="{FF2B5EF4-FFF2-40B4-BE49-F238E27FC236}">
                  <a16:creationId xmlns:a16="http://schemas.microsoft.com/office/drawing/2014/main" id="{29807A9C-017D-449A-89BE-04F09FC83433}"/>
                </a:ext>
              </a:extLst>
            </p:cNvPr>
            <p:cNvGrpSpPr/>
            <p:nvPr/>
          </p:nvGrpSpPr>
          <p:grpSpPr>
            <a:xfrm>
              <a:off x="4587582" y="2982437"/>
              <a:ext cx="1291268" cy="1350492"/>
              <a:chOff x="7300815" y="5983565"/>
              <a:chExt cx="1291268" cy="1350492"/>
            </a:xfrm>
          </p:grpSpPr>
          <p:sp>
            <p:nvSpPr>
              <p:cNvPr id="127" name="フリーフォーム: 図形 126">
                <a:extLst>
                  <a:ext uri="{FF2B5EF4-FFF2-40B4-BE49-F238E27FC236}">
                    <a16:creationId xmlns:a16="http://schemas.microsoft.com/office/drawing/2014/main" id="{69FFF20F-B105-441E-A869-8192D8383C38}"/>
                  </a:ext>
                </a:extLst>
              </p:cNvPr>
              <p:cNvSpPr/>
              <p:nvPr/>
            </p:nvSpPr>
            <p:spPr>
              <a:xfrm rot="20952697">
                <a:off x="7306672" y="5983565"/>
                <a:ext cx="1190404" cy="1040505"/>
              </a:xfrm>
              <a:custGeom>
                <a:avLst/>
                <a:gdLst>
                  <a:gd name="connsiteX0" fmla="*/ 518797 w 1301563"/>
                  <a:gd name="connsiteY0" fmla="*/ 0 h 1095292"/>
                  <a:gd name="connsiteX1" fmla="*/ 720737 w 1301563"/>
                  <a:gd name="connsiteY1" fmla="*/ 40494 h 1095292"/>
                  <a:gd name="connsiteX2" fmla="*/ 768335 w 1301563"/>
                  <a:gd name="connsiteY2" fmla="*/ 66155 h 1095292"/>
                  <a:gd name="connsiteX3" fmla="*/ 782766 w 1301563"/>
                  <a:gd name="connsiteY3" fmla="*/ 64710 h 1095292"/>
                  <a:gd name="connsiteX4" fmla="*/ 1301563 w 1301563"/>
                  <a:gd name="connsiteY4" fmla="*/ 580001 h 1095292"/>
                  <a:gd name="connsiteX5" fmla="*/ 782766 w 1301563"/>
                  <a:gd name="connsiteY5" fmla="*/ 1095292 h 1095292"/>
                  <a:gd name="connsiteX6" fmla="*/ 580827 w 1301563"/>
                  <a:gd name="connsiteY6" fmla="*/ 1054798 h 1095292"/>
                  <a:gd name="connsiteX7" fmla="*/ 533229 w 1301563"/>
                  <a:gd name="connsiteY7" fmla="*/ 1029137 h 1095292"/>
                  <a:gd name="connsiteX8" fmla="*/ 518797 w 1301563"/>
                  <a:gd name="connsiteY8" fmla="*/ 1030582 h 1095292"/>
                  <a:gd name="connsiteX9" fmla="*/ 0 w 1301563"/>
                  <a:gd name="connsiteY9" fmla="*/ 515291 h 1095292"/>
                  <a:gd name="connsiteX10" fmla="*/ 518797 w 1301563"/>
                  <a:gd name="connsiteY10" fmla="*/ 0 h 109529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</a:cxnLst>
                <a:rect l="l" t="t" r="r" b="b"/>
                <a:pathLst>
                  <a:path w="1301563" h="1095292">
                    <a:moveTo>
                      <a:pt x="518797" y="0"/>
                    </a:moveTo>
                    <a:cubicBezTo>
                      <a:pt x="590428" y="0"/>
                      <a:pt x="658669" y="14419"/>
                      <a:pt x="720737" y="40494"/>
                    </a:cubicBezTo>
                    <a:lnTo>
                      <a:pt x="768335" y="66155"/>
                    </a:lnTo>
                    <a:lnTo>
                      <a:pt x="782766" y="64710"/>
                    </a:lnTo>
                    <a:cubicBezTo>
                      <a:pt x="1069290" y="64710"/>
                      <a:pt x="1301563" y="295414"/>
                      <a:pt x="1301563" y="580001"/>
                    </a:cubicBezTo>
                    <a:cubicBezTo>
                      <a:pt x="1301563" y="864588"/>
                      <a:pt x="1069290" y="1095292"/>
                      <a:pt x="782766" y="1095292"/>
                    </a:cubicBezTo>
                    <a:cubicBezTo>
                      <a:pt x="711135" y="1095292"/>
                      <a:pt x="642895" y="1080873"/>
                      <a:pt x="580827" y="1054798"/>
                    </a:cubicBezTo>
                    <a:lnTo>
                      <a:pt x="533229" y="1029137"/>
                    </a:lnTo>
                    <a:lnTo>
                      <a:pt x="518797" y="1030582"/>
                    </a:lnTo>
                    <a:cubicBezTo>
                      <a:pt x="232273" y="1030582"/>
                      <a:pt x="0" y="799878"/>
                      <a:pt x="0" y="515291"/>
                    </a:cubicBezTo>
                    <a:cubicBezTo>
                      <a:pt x="0" y="230704"/>
                      <a:pt x="232273" y="0"/>
                      <a:pt x="518797" y="0"/>
                    </a:cubicBezTo>
                    <a:close/>
                  </a:path>
                </a:pathLst>
              </a:custGeom>
              <a:solidFill>
                <a:sysClr val="windowText" lastClr="000000"/>
              </a:soli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128" name="楕円 1">
                <a:extLst>
                  <a:ext uri="{FF2B5EF4-FFF2-40B4-BE49-F238E27FC236}">
                    <a16:creationId xmlns:a16="http://schemas.microsoft.com/office/drawing/2014/main" id="{78D72DDD-7B57-4EEF-9B69-64009358D8E9}"/>
                  </a:ext>
                </a:extLst>
              </p:cNvPr>
              <p:cNvSpPr/>
              <p:nvPr/>
            </p:nvSpPr>
            <p:spPr>
              <a:xfrm rot="20952697">
                <a:off x="7300815" y="6810884"/>
                <a:ext cx="187375" cy="239746"/>
              </a:xfrm>
              <a:custGeom>
                <a:avLst/>
                <a:gdLst>
                  <a:gd name="connsiteX0" fmla="*/ 0 w 377825"/>
                  <a:gd name="connsiteY0" fmla="*/ 40997 h 81993"/>
                  <a:gd name="connsiteX1" fmla="*/ 188913 w 377825"/>
                  <a:gd name="connsiteY1" fmla="*/ 0 h 81993"/>
                  <a:gd name="connsiteX2" fmla="*/ 377826 w 377825"/>
                  <a:gd name="connsiteY2" fmla="*/ 40997 h 81993"/>
                  <a:gd name="connsiteX3" fmla="*/ 188913 w 377825"/>
                  <a:gd name="connsiteY3" fmla="*/ 81994 h 81993"/>
                  <a:gd name="connsiteX4" fmla="*/ 0 w 377825"/>
                  <a:gd name="connsiteY4" fmla="*/ 40997 h 81993"/>
                  <a:gd name="connsiteX0" fmla="*/ 1292 w 379118"/>
                  <a:gd name="connsiteY0" fmla="*/ 250547 h 291974"/>
                  <a:gd name="connsiteX1" fmla="*/ 272755 w 379118"/>
                  <a:gd name="connsiteY1" fmla="*/ 0 h 291974"/>
                  <a:gd name="connsiteX2" fmla="*/ 379118 w 379118"/>
                  <a:gd name="connsiteY2" fmla="*/ 250547 h 291974"/>
                  <a:gd name="connsiteX3" fmla="*/ 190205 w 379118"/>
                  <a:gd name="connsiteY3" fmla="*/ 291544 h 291974"/>
                  <a:gd name="connsiteX4" fmla="*/ 1292 w 379118"/>
                  <a:gd name="connsiteY4" fmla="*/ 250547 h 291974"/>
                  <a:gd name="connsiteX0" fmla="*/ 1685 w 300136"/>
                  <a:gd name="connsiteY0" fmla="*/ 187583 h 294330"/>
                  <a:gd name="connsiteX1" fmla="*/ 193773 w 300136"/>
                  <a:gd name="connsiteY1" fmla="*/ 536 h 294330"/>
                  <a:gd name="connsiteX2" fmla="*/ 300136 w 300136"/>
                  <a:gd name="connsiteY2" fmla="*/ 251083 h 294330"/>
                  <a:gd name="connsiteX3" fmla="*/ 111223 w 300136"/>
                  <a:gd name="connsiteY3" fmla="*/ 292080 h 294330"/>
                  <a:gd name="connsiteX4" fmla="*/ 1685 w 300136"/>
                  <a:gd name="connsiteY4" fmla="*/ 187583 h 294330"/>
                  <a:gd name="connsiteX0" fmla="*/ 862 w 299313"/>
                  <a:gd name="connsiteY0" fmla="*/ 187563 h 265078"/>
                  <a:gd name="connsiteX1" fmla="*/ 192950 w 299313"/>
                  <a:gd name="connsiteY1" fmla="*/ 516 h 265078"/>
                  <a:gd name="connsiteX2" fmla="*/ 299313 w 299313"/>
                  <a:gd name="connsiteY2" fmla="*/ 251063 h 265078"/>
                  <a:gd name="connsiteX3" fmla="*/ 129450 w 299313"/>
                  <a:gd name="connsiteY3" fmla="*/ 253960 h 265078"/>
                  <a:gd name="connsiteX4" fmla="*/ 862 w 299313"/>
                  <a:gd name="connsiteY4" fmla="*/ 187563 h 265078"/>
                  <a:gd name="connsiteX0" fmla="*/ 862 w 299313"/>
                  <a:gd name="connsiteY0" fmla="*/ 187563 h 265078"/>
                  <a:gd name="connsiteX1" fmla="*/ 192950 w 299313"/>
                  <a:gd name="connsiteY1" fmla="*/ 516 h 265078"/>
                  <a:gd name="connsiteX2" fmla="*/ 299313 w 299313"/>
                  <a:gd name="connsiteY2" fmla="*/ 251063 h 265078"/>
                  <a:gd name="connsiteX3" fmla="*/ 129450 w 299313"/>
                  <a:gd name="connsiteY3" fmla="*/ 253960 h 265078"/>
                  <a:gd name="connsiteX4" fmla="*/ 862 w 299313"/>
                  <a:gd name="connsiteY4" fmla="*/ 187563 h 265078"/>
                  <a:gd name="connsiteX0" fmla="*/ 862 w 299313"/>
                  <a:gd name="connsiteY0" fmla="*/ 187563 h 265078"/>
                  <a:gd name="connsiteX1" fmla="*/ 192950 w 299313"/>
                  <a:gd name="connsiteY1" fmla="*/ 516 h 265078"/>
                  <a:gd name="connsiteX2" fmla="*/ 299313 w 299313"/>
                  <a:gd name="connsiteY2" fmla="*/ 251063 h 265078"/>
                  <a:gd name="connsiteX3" fmla="*/ 129450 w 299313"/>
                  <a:gd name="connsiteY3" fmla="*/ 253960 h 265078"/>
                  <a:gd name="connsiteX4" fmla="*/ 862 w 299313"/>
                  <a:gd name="connsiteY4" fmla="*/ 187563 h 265078"/>
                  <a:gd name="connsiteX0" fmla="*/ 732 w 197787"/>
                  <a:gd name="connsiteY0" fmla="*/ 187607 h 263128"/>
                  <a:gd name="connsiteX1" fmla="*/ 192820 w 197787"/>
                  <a:gd name="connsiteY1" fmla="*/ 560 h 263128"/>
                  <a:gd name="connsiteX2" fmla="*/ 129320 w 197787"/>
                  <a:gd name="connsiteY2" fmla="*/ 254004 h 263128"/>
                  <a:gd name="connsiteX3" fmla="*/ 732 w 197787"/>
                  <a:gd name="connsiteY3" fmla="*/ 187607 h 263128"/>
                  <a:gd name="connsiteX0" fmla="*/ 83 w 233281"/>
                  <a:gd name="connsiteY0" fmla="*/ 187152 h 229950"/>
                  <a:gd name="connsiteX1" fmla="*/ 192171 w 233281"/>
                  <a:gd name="connsiteY1" fmla="*/ 105 h 229950"/>
                  <a:gd name="connsiteX2" fmla="*/ 217571 w 233281"/>
                  <a:gd name="connsiteY2" fmla="*/ 215449 h 229950"/>
                  <a:gd name="connsiteX3" fmla="*/ 83 w 233281"/>
                  <a:gd name="connsiteY3" fmla="*/ 187152 h 229950"/>
                  <a:gd name="connsiteX0" fmla="*/ 1595 w 234793"/>
                  <a:gd name="connsiteY0" fmla="*/ 187171 h 236717"/>
                  <a:gd name="connsiteX1" fmla="*/ 193683 w 234793"/>
                  <a:gd name="connsiteY1" fmla="*/ 124 h 236717"/>
                  <a:gd name="connsiteX2" fmla="*/ 219083 w 234793"/>
                  <a:gd name="connsiteY2" fmla="*/ 215468 h 236717"/>
                  <a:gd name="connsiteX3" fmla="*/ 1595 w 234793"/>
                  <a:gd name="connsiteY3" fmla="*/ 187171 h 236717"/>
                  <a:gd name="connsiteX0" fmla="*/ 1824 w 203273"/>
                  <a:gd name="connsiteY0" fmla="*/ 206110 h 246667"/>
                  <a:gd name="connsiteX1" fmla="*/ 165337 w 203273"/>
                  <a:gd name="connsiteY1" fmla="*/ 13 h 246667"/>
                  <a:gd name="connsiteX2" fmla="*/ 190737 w 203273"/>
                  <a:gd name="connsiteY2" fmla="*/ 215357 h 246667"/>
                  <a:gd name="connsiteX3" fmla="*/ 1824 w 203273"/>
                  <a:gd name="connsiteY3" fmla="*/ 206110 h 246667"/>
                  <a:gd name="connsiteX0" fmla="*/ 0 w 201449"/>
                  <a:gd name="connsiteY0" fmla="*/ 206110 h 246667"/>
                  <a:gd name="connsiteX1" fmla="*/ 163513 w 201449"/>
                  <a:gd name="connsiteY1" fmla="*/ 13 h 246667"/>
                  <a:gd name="connsiteX2" fmla="*/ 188913 w 201449"/>
                  <a:gd name="connsiteY2" fmla="*/ 215357 h 246667"/>
                  <a:gd name="connsiteX3" fmla="*/ 0 w 201449"/>
                  <a:gd name="connsiteY3" fmla="*/ 206110 h 246667"/>
                  <a:gd name="connsiteX0" fmla="*/ 0 w 187375"/>
                  <a:gd name="connsiteY0" fmla="*/ 193478 h 239746"/>
                  <a:gd name="connsiteX1" fmla="*/ 150813 w 187375"/>
                  <a:gd name="connsiteY1" fmla="*/ 81 h 239746"/>
                  <a:gd name="connsiteX2" fmla="*/ 176213 w 187375"/>
                  <a:gd name="connsiteY2" fmla="*/ 215425 h 239746"/>
                  <a:gd name="connsiteX3" fmla="*/ 0 w 187375"/>
                  <a:gd name="connsiteY3" fmla="*/ 193478 h 23974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187375" h="239746">
                    <a:moveTo>
                      <a:pt x="0" y="193478"/>
                    </a:moveTo>
                    <a:cubicBezTo>
                      <a:pt x="59267" y="116312"/>
                      <a:pt x="121444" y="-3577"/>
                      <a:pt x="150813" y="81"/>
                    </a:cubicBezTo>
                    <a:cubicBezTo>
                      <a:pt x="180182" y="3739"/>
                      <a:pt x="201348" y="183192"/>
                      <a:pt x="176213" y="215425"/>
                    </a:cubicBezTo>
                    <a:cubicBezTo>
                      <a:pt x="151078" y="247658"/>
                      <a:pt x="20108" y="254769"/>
                      <a:pt x="0" y="193478"/>
                    </a:cubicBezTo>
                    <a:close/>
                  </a:path>
                </a:pathLst>
              </a:custGeom>
              <a:solidFill>
                <a:srgbClr val="ED7D31">
                  <a:lumMod val="40000"/>
                  <a:lumOff val="60000"/>
                </a:srgbClr>
              </a:soli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129" name="四角形: 角を丸くする 128">
                <a:extLst>
                  <a:ext uri="{FF2B5EF4-FFF2-40B4-BE49-F238E27FC236}">
                    <a16:creationId xmlns:a16="http://schemas.microsoft.com/office/drawing/2014/main" id="{C5F60AF0-3CAD-461B-96FF-8A564C1E243D}"/>
                  </a:ext>
                </a:extLst>
              </p:cNvPr>
              <p:cNvSpPr/>
              <p:nvPr/>
            </p:nvSpPr>
            <p:spPr>
              <a:xfrm rot="20952697">
                <a:off x="7340208" y="6098318"/>
                <a:ext cx="1112808" cy="1204554"/>
              </a:xfrm>
              <a:prstGeom prst="roundRect">
                <a:avLst>
                  <a:gd name="adj" fmla="val 48479"/>
                </a:avLst>
              </a:prstGeom>
              <a:solidFill>
                <a:srgbClr val="ED7D31">
                  <a:lumMod val="40000"/>
                  <a:lumOff val="60000"/>
                </a:srgbClr>
              </a:soli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130" name="楕円 14">
                <a:extLst>
                  <a:ext uri="{FF2B5EF4-FFF2-40B4-BE49-F238E27FC236}">
                    <a16:creationId xmlns:a16="http://schemas.microsoft.com/office/drawing/2014/main" id="{1E6A85A6-DFD7-43FE-8DD3-4F59F4070B96}"/>
                  </a:ext>
                </a:extLst>
              </p:cNvPr>
              <p:cNvSpPr/>
              <p:nvPr/>
            </p:nvSpPr>
            <p:spPr>
              <a:xfrm rot="20052697">
                <a:off x="7541072" y="7019376"/>
                <a:ext cx="155112" cy="143074"/>
              </a:xfrm>
              <a:custGeom>
                <a:avLst/>
                <a:gdLst>
                  <a:gd name="connsiteX0" fmla="*/ 0 w 1157287"/>
                  <a:gd name="connsiteY0" fmla="*/ 148586 h 297172"/>
                  <a:gd name="connsiteX1" fmla="*/ 578644 w 1157287"/>
                  <a:gd name="connsiteY1" fmla="*/ 0 h 297172"/>
                  <a:gd name="connsiteX2" fmla="*/ 1157288 w 1157287"/>
                  <a:gd name="connsiteY2" fmla="*/ 148586 h 297172"/>
                  <a:gd name="connsiteX3" fmla="*/ 578644 w 1157287"/>
                  <a:gd name="connsiteY3" fmla="*/ 297172 h 297172"/>
                  <a:gd name="connsiteX4" fmla="*/ 0 w 1157287"/>
                  <a:gd name="connsiteY4" fmla="*/ 148586 h 297172"/>
                  <a:gd name="connsiteX0" fmla="*/ 0 w 1157288"/>
                  <a:gd name="connsiteY0" fmla="*/ 148586 h 297172"/>
                  <a:gd name="connsiteX1" fmla="*/ 578644 w 1157288"/>
                  <a:gd name="connsiteY1" fmla="*/ 0 h 297172"/>
                  <a:gd name="connsiteX2" fmla="*/ 1157288 w 1157288"/>
                  <a:gd name="connsiteY2" fmla="*/ 148586 h 297172"/>
                  <a:gd name="connsiteX3" fmla="*/ 578644 w 1157288"/>
                  <a:gd name="connsiteY3" fmla="*/ 297172 h 297172"/>
                  <a:gd name="connsiteX4" fmla="*/ 0 w 1157288"/>
                  <a:gd name="connsiteY4" fmla="*/ 148586 h 297172"/>
                  <a:gd name="connsiteX0" fmla="*/ 0 w 1157288"/>
                  <a:gd name="connsiteY0" fmla="*/ 148586 h 297172"/>
                  <a:gd name="connsiteX1" fmla="*/ 578644 w 1157288"/>
                  <a:gd name="connsiteY1" fmla="*/ 0 h 297172"/>
                  <a:gd name="connsiteX2" fmla="*/ 1157288 w 1157288"/>
                  <a:gd name="connsiteY2" fmla="*/ 148586 h 297172"/>
                  <a:gd name="connsiteX3" fmla="*/ 578644 w 1157288"/>
                  <a:gd name="connsiteY3" fmla="*/ 297172 h 297172"/>
                  <a:gd name="connsiteX4" fmla="*/ 0 w 1157288"/>
                  <a:gd name="connsiteY4" fmla="*/ 148586 h 297172"/>
                  <a:gd name="connsiteX0" fmla="*/ 0 w 1157288"/>
                  <a:gd name="connsiteY0" fmla="*/ 148586 h 297172"/>
                  <a:gd name="connsiteX1" fmla="*/ 578644 w 1157288"/>
                  <a:gd name="connsiteY1" fmla="*/ 0 h 297172"/>
                  <a:gd name="connsiteX2" fmla="*/ 1157288 w 1157288"/>
                  <a:gd name="connsiteY2" fmla="*/ 148586 h 297172"/>
                  <a:gd name="connsiteX3" fmla="*/ 578644 w 1157288"/>
                  <a:gd name="connsiteY3" fmla="*/ 297172 h 297172"/>
                  <a:gd name="connsiteX4" fmla="*/ 0 w 1157288"/>
                  <a:gd name="connsiteY4" fmla="*/ 148586 h 297172"/>
                  <a:gd name="connsiteX0" fmla="*/ 0 w 1157288"/>
                  <a:gd name="connsiteY0" fmla="*/ 148586 h 759134"/>
                  <a:gd name="connsiteX1" fmla="*/ 578644 w 1157288"/>
                  <a:gd name="connsiteY1" fmla="*/ 0 h 759134"/>
                  <a:gd name="connsiteX2" fmla="*/ 1157288 w 1157288"/>
                  <a:gd name="connsiteY2" fmla="*/ 148586 h 759134"/>
                  <a:gd name="connsiteX3" fmla="*/ 588169 w 1157288"/>
                  <a:gd name="connsiteY3" fmla="*/ 759134 h 759134"/>
                  <a:gd name="connsiteX4" fmla="*/ 0 w 1157288"/>
                  <a:gd name="connsiteY4" fmla="*/ 148586 h 759134"/>
                  <a:gd name="connsiteX0" fmla="*/ 0 w 1157288"/>
                  <a:gd name="connsiteY0" fmla="*/ 99450 h 709998"/>
                  <a:gd name="connsiteX1" fmla="*/ 567787 w 1157288"/>
                  <a:gd name="connsiteY1" fmla="*/ 0 h 709998"/>
                  <a:gd name="connsiteX2" fmla="*/ 1157288 w 1157288"/>
                  <a:gd name="connsiteY2" fmla="*/ 99450 h 709998"/>
                  <a:gd name="connsiteX3" fmla="*/ 588169 w 1157288"/>
                  <a:gd name="connsiteY3" fmla="*/ 709998 h 709998"/>
                  <a:gd name="connsiteX4" fmla="*/ 0 w 1157288"/>
                  <a:gd name="connsiteY4" fmla="*/ 99450 h 70999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1157288" h="709998">
                    <a:moveTo>
                      <a:pt x="0" y="99450"/>
                    </a:moveTo>
                    <a:cubicBezTo>
                      <a:pt x="0" y="17388"/>
                      <a:pt x="248211" y="0"/>
                      <a:pt x="567787" y="0"/>
                    </a:cubicBezTo>
                    <a:cubicBezTo>
                      <a:pt x="887363" y="0"/>
                      <a:pt x="1157288" y="17388"/>
                      <a:pt x="1157288" y="99450"/>
                    </a:cubicBezTo>
                    <a:cubicBezTo>
                      <a:pt x="1157288" y="181512"/>
                      <a:pt x="907745" y="709998"/>
                      <a:pt x="588169" y="709998"/>
                    </a:cubicBezTo>
                    <a:cubicBezTo>
                      <a:pt x="268593" y="709998"/>
                      <a:pt x="0" y="181512"/>
                      <a:pt x="0" y="99450"/>
                    </a:cubicBezTo>
                    <a:close/>
                  </a:path>
                </a:pathLst>
              </a:custGeom>
              <a:solidFill>
                <a:srgbClr val="FF0000"/>
              </a:soli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131" name="フリーフォーム: 図形 130">
                <a:extLst>
                  <a:ext uri="{FF2B5EF4-FFF2-40B4-BE49-F238E27FC236}">
                    <a16:creationId xmlns:a16="http://schemas.microsoft.com/office/drawing/2014/main" id="{91E6CF9C-CB19-482F-9888-3C0B4A0E26D0}"/>
                  </a:ext>
                </a:extLst>
              </p:cNvPr>
              <p:cNvSpPr/>
              <p:nvPr/>
            </p:nvSpPr>
            <p:spPr>
              <a:xfrm rot="20052697">
                <a:off x="7573059" y="7027908"/>
                <a:ext cx="126041" cy="131418"/>
              </a:xfrm>
              <a:custGeom>
                <a:avLst/>
                <a:gdLst>
                  <a:gd name="connsiteX0" fmla="*/ 397621 w 412439"/>
                  <a:gd name="connsiteY0" fmla="*/ 0 h 505684"/>
                  <a:gd name="connsiteX1" fmla="*/ 407079 w 412439"/>
                  <a:gd name="connsiteY1" fmla="*/ 10682 h 505684"/>
                  <a:gd name="connsiteX2" fmla="*/ 412439 w 412439"/>
                  <a:gd name="connsiteY2" fmla="*/ 32265 h 505684"/>
                  <a:gd name="connsiteX3" fmla="*/ 162833 w 412439"/>
                  <a:gd name="connsiteY3" fmla="*/ 505684 h 505684"/>
                  <a:gd name="connsiteX4" fmla="*/ 19619 w 412439"/>
                  <a:gd name="connsiteY4" fmla="*/ 372669 h 505684"/>
                  <a:gd name="connsiteX5" fmla="*/ 0 w 412439"/>
                  <a:gd name="connsiteY5" fmla="*/ 331804 h 505684"/>
                  <a:gd name="connsiteX6" fmla="*/ 21714 w 412439"/>
                  <a:gd name="connsiteY6" fmla="*/ 289326 h 505684"/>
                  <a:gd name="connsiteX7" fmla="*/ 133409 w 412439"/>
                  <a:gd name="connsiteY7" fmla="*/ 151244 h 505684"/>
                  <a:gd name="connsiteX8" fmla="*/ 351028 w 412439"/>
                  <a:gd name="connsiteY8" fmla="*/ 12954 h 50568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412439" h="505684">
                    <a:moveTo>
                      <a:pt x="397621" y="0"/>
                    </a:moveTo>
                    <a:lnTo>
                      <a:pt x="407079" y="10682"/>
                    </a:lnTo>
                    <a:cubicBezTo>
                      <a:pt x="410589" y="17141"/>
                      <a:pt x="412439" y="24311"/>
                      <a:pt x="412439" y="32265"/>
                    </a:cubicBezTo>
                    <a:cubicBezTo>
                      <a:pt x="412439" y="95896"/>
                      <a:pt x="302994" y="505684"/>
                      <a:pt x="162833" y="505684"/>
                    </a:cubicBezTo>
                    <a:cubicBezTo>
                      <a:pt x="110273" y="505684"/>
                      <a:pt x="60857" y="448058"/>
                      <a:pt x="19619" y="372669"/>
                    </a:cubicBezTo>
                    <a:lnTo>
                      <a:pt x="0" y="331804"/>
                    </a:lnTo>
                    <a:lnTo>
                      <a:pt x="21714" y="289326"/>
                    </a:lnTo>
                    <a:cubicBezTo>
                      <a:pt x="50713" y="241286"/>
                      <a:pt x="88170" y="194323"/>
                      <a:pt x="133409" y="151244"/>
                    </a:cubicBezTo>
                    <a:cubicBezTo>
                      <a:pt x="201267" y="86626"/>
                      <a:pt x="276999" y="39924"/>
                      <a:pt x="351028" y="12954"/>
                    </a:cubicBezTo>
                    <a:close/>
                  </a:path>
                </a:pathLst>
              </a:custGeom>
              <a:solidFill>
                <a:srgbClr val="FF99CC"/>
              </a:soli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132" name="月 131">
                <a:extLst>
                  <a:ext uri="{FF2B5EF4-FFF2-40B4-BE49-F238E27FC236}">
                    <a16:creationId xmlns:a16="http://schemas.microsoft.com/office/drawing/2014/main" id="{66C3785D-F9ED-4C5C-8818-4016B1D549F8}"/>
                  </a:ext>
                </a:extLst>
              </p:cNvPr>
              <p:cNvSpPr/>
              <p:nvPr/>
            </p:nvSpPr>
            <p:spPr>
              <a:xfrm rot="3600000">
                <a:off x="7464151" y="6451505"/>
                <a:ext cx="45719" cy="229300"/>
              </a:xfrm>
              <a:prstGeom prst="moon">
                <a:avLst>
                  <a:gd name="adj" fmla="val 55057"/>
                </a:avLst>
              </a:prstGeom>
              <a:solidFill>
                <a:sysClr val="windowText" lastClr="000000"/>
              </a:solidFill>
              <a:ln w="1905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133" name="フリーフォーム: 図形 132">
                <a:extLst>
                  <a:ext uri="{FF2B5EF4-FFF2-40B4-BE49-F238E27FC236}">
                    <a16:creationId xmlns:a16="http://schemas.microsoft.com/office/drawing/2014/main" id="{0590FAA6-E22A-413A-A5FF-DDA52519AF2D}"/>
                  </a:ext>
                </a:extLst>
              </p:cNvPr>
              <p:cNvSpPr/>
              <p:nvPr/>
            </p:nvSpPr>
            <p:spPr>
              <a:xfrm rot="14527645">
                <a:off x="7483835" y="6579581"/>
                <a:ext cx="86690" cy="241892"/>
              </a:xfrm>
              <a:custGeom>
                <a:avLst/>
                <a:gdLst>
                  <a:gd name="connsiteX0" fmla="*/ 45719 w 86690"/>
                  <a:gd name="connsiteY0" fmla="*/ 229300 h 241892"/>
                  <a:gd name="connsiteX1" fmla="*/ 0 w 86690"/>
                  <a:gd name="connsiteY1" fmla="*/ 114650 h 241892"/>
                  <a:gd name="connsiteX2" fmla="*/ 45719 w 86690"/>
                  <a:gd name="connsiteY2" fmla="*/ 0 h 241892"/>
                  <a:gd name="connsiteX3" fmla="*/ 25172 w 86690"/>
                  <a:gd name="connsiteY3" fmla="*/ 114650 h 241892"/>
                  <a:gd name="connsiteX4" fmla="*/ 45719 w 86690"/>
                  <a:gd name="connsiteY4" fmla="*/ 229300 h 241892"/>
                  <a:gd name="connsiteX5" fmla="*/ 86690 w 86690"/>
                  <a:gd name="connsiteY5" fmla="*/ 241892 h 241892"/>
                  <a:gd name="connsiteX6" fmla="*/ 40971 w 86690"/>
                  <a:gd name="connsiteY6" fmla="*/ 127242 h 241892"/>
                  <a:gd name="connsiteX7" fmla="*/ 86690 w 86690"/>
                  <a:gd name="connsiteY7" fmla="*/ 12592 h 241892"/>
                  <a:gd name="connsiteX8" fmla="*/ 66143 w 86690"/>
                  <a:gd name="connsiteY8" fmla="*/ 127242 h 241892"/>
                  <a:gd name="connsiteX9" fmla="*/ 86690 w 86690"/>
                  <a:gd name="connsiteY9" fmla="*/ 241892 h 24189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</a:cxnLst>
                <a:rect l="l" t="t" r="r" b="b"/>
                <a:pathLst>
                  <a:path w="86690" h="241892">
                    <a:moveTo>
                      <a:pt x="45719" y="229300"/>
                    </a:moveTo>
                    <a:cubicBezTo>
                      <a:pt x="20469" y="229300"/>
                      <a:pt x="0" y="177969"/>
                      <a:pt x="0" y="114650"/>
                    </a:cubicBezTo>
                    <a:cubicBezTo>
                      <a:pt x="0" y="51331"/>
                      <a:pt x="20469" y="0"/>
                      <a:pt x="45719" y="0"/>
                    </a:cubicBezTo>
                    <a:cubicBezTo>
                      <a:pt x="32650" y="29096"/>
                      <a:pt x="25172" y="70825"/>
                      <a:pt x="25172" y="114650"/>
                    </a:cubicBezTo>
                    <a:cubicBezTo>
                      <a:pt x="25172" y="158475"/>
                      <a:pt x="32651" y="200204"/>
                      <a:pt x="45719" y="229300"/>
                    </a:cubicBezTo>
                    <a:close/>
                    <a:moveTo>
                      <a:pt x="86690" y="241892"/>
                    </a:moveTo>
                    <a:cubicBezTo>
                      <a:pt x="61440" y="241892"/>
                      <a:pt x="40971" y="190561"/>
                      <a:pt x="40971" y="127242"/>
                    </a:cubicBezTo>
                    <a:cubicBezTo>
                      <a:pt x="40971" y="63923"/>
                      <a:pt x="61440" y="12592"/>
                      <a:pt x="86690" y="12592"/>
                    </a:cubicBezTo>
                    <a:cubicBezTo>
                      <a:pt x="73621" y="41688"/>
                      <a:pt x="66143" y="83417"/>
                      <a:pt x="66143" y="127242"/>
                    </a:cubicBezTo>
                    <a:cubicBezTo>
                      <a:pt x="66143" y="171067"/>
                      <a:pt x="73622" y="212796"/>
                      <a:pt x="86690" y="241892"/>
                    </a:cubicBezTo>
                    <a:close/>
                  </a:path>
                </a:pathLst>
              </a:custGeom>
              <a:solidFill>
                <a:sysClr val="windowText" lastClr="000000"/>
              </a:solidFill>
              <a:ln w="1905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198" name="楕円 197">
                <a:extLst>
                  <a:ext uri="{FF2B5EF4-FFF2-40B4-BE49-F238E27FC236}">
                    <a16:creationId xmlns:a16="http://schemas.microsoft.com/office/drawing/2014/main" id="{44F6E6AC-8623-4E3B-8855-4DBEBCDF473A}"/>
                  </a:ext>
                </a:extLst>
              </p:cNvPr>
              <p:cNvSpPr/>
              <p:nvPr/>
            </p:nvSpPr>
            <p:spPr>
              <a:xfrm rot="20952697">
                <a:off x="7403343" y="6628372"/>
                <a:ext cx="184756" cy="275006"/>
              </a:xfrm>
              <a:prstGeom prst="ellipse">
                <a:avLst/>
              </a:prstGeom>
              <a:solidFill>
                <a:sysClr val="window" lastClr="FFFFFF"/>
              </a:soli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199" name="楕円 198">
                <a:extLst>
                  <a:ext uri="{FF2B5EF4-FFF2-40B4-BE49-F238E27FC236}">
                    <a16:creationId xmlns:a16="http://schemas.microsoft.com/office/drawing/2014/main" id="{CA094522-E1EA-4FE5-8F2B-B4AFDDF4C632}"/>
                  </a:ext>
                </a:extLst>
              </p:cNvPr>
              <p:cNvSpPr/>
              <p:nvPr/>
            </p:nvSpPr>
            <p:spPr>
              <a:xfrm rot="20952697">
                <a:off x="7409259" y="6705799"/>
                <a:ext cx="101128" cy="141656"/>
              </a:xfrm>
              <a:prstGeom prst="ellipse">
                <a:avLst/>
              </a:prstGeom>
              <a:solidFill>
                <a:sysClr val="windowText" lastClr="000000"/>
              </a:soli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200" name="フリーフォーム: 図形 199">
                <a:extLst>
                  <a:ext uri="{FF2B5EF4-FFF2-40B4-BE49-F238E27FC236}">
                    <a16:creationId xmlns:a16="http://schemas.microsoft.com/office/drawing/2014/main" id="{3067E115-9A25-4204-BAD8-78954C2F24B9}"/>
                  </a:ext>
                </a:extLst>
              </p:cNvPr>
              <p:cNvSpPr/>
              <p:nvPr/>
            </p:nvSpPr>
            <p:spPr>
              <a:xfrm rot="8879878">
                <a:off x="7889468" y="6175577"/>
                <a:ext cx="702615" cy="1158480"/>
              </a:xfrm>
              <a:custGeom>
                <a:avLst/>
                <a:gdLst>
                  <a:gd name="connsiteX0" fmla="*/ 537547 w 537547"/>
                  <a:gd name="connsiteY0" fmla="*/ 1159848 h 1159848"/>
                  <a:gd name="connsiteX1" fmla="*/ 444695 w 537547"/>
                  <a:gd name="connsiteY1" fmla="*/ 1060806 h 1159848"/>
                  <a:gd name="connsiteX2" fmla="*/ 438340 w 537547"/>
                  <a:gd name="connsiteY2" fmla="*/ 1042497 h 1159848"/>
                  <a:gd name="connsiteX3" fmla="*/ 444678 w 537547"/>
                  <a:gd name="connsiteY3" fmla="*/ 1159848 h 1159848"/>
                  <a:gd name="connsiteX4" fmla="*/ 351826 w 537547"/>
                  <a:gd name="connsiteY4" fmla="*/ 1060806 h 1159848"/>
                  <a:gd name="connsiteX5" fmla="*/ 345471 w 537547"/>
                  <a:gd name="connsiteY5" fmla="*/ 1042497 h 1159848"/>
                  <a:gd name="connsiteX6" fmla="*/ 351809 w 537547"/>
                  <a:gd name="connsiteY6" fmla="*/ 1159848 h 1159848"/>
                  <a:gd name="connsiteX7" fmla="*/ 287166 w 537547"/>
                  <a:gd name="connsiteY7" fmla="*/ 1114275 h 1159848"/>
                  <a:gd name="connsiteX8" fmla="*/ 252008 w 537547"/>
                  <a:gd name="connsiteY8" fmla="*/ 1031498 h 1159848"/>
                  <a:gd name="connsiteX9" fmla="*/ 258940 w 537547"/>
                  <a:gd name="connsiteY9" fmla="*/ 1159848 h 1159848"/>
                  <a:gd name="connsiteX10" fmla="*/ 194297 w 537547"/>
                  <a:gd name="connsiteY10" fmla="*/ 1114275 h 1159848"/>
                  <a:gd name="connsiteX11" fmla="*/ 159140 w 537547"/>
                  <a:gd name="connsiteY11" fmla="*/ 1031501 h 1159848"/>
                  <a:gd name="connsiteX12" fmla="*/ 166072 w 537547"/>
                  <a:gd name="connsiteY12" fmla="*/ 1159848 h 1159848"/>
                  <a:gd name="connsiteX13" fmla="*/ 0 w 537547"/>
                  <a:gd name="connsiteY13" fmla="*/ 579924 h 1159848"/>
                  <a:gd name="connsiteX14" fmla="*/ 166072 w 537547"/>
                  <a:gd name="connsiteY14" fmla="*/ 0 h 1159848"/>
                  <a:gd name="connsiteX15" fmla="*/ 159140 w 537547"/>
                  <a:gd name="connsiteY15" fmla="*/ 128347 h 1159848"/>
                  <a:gd name="connsiteX16" fmla="*/ 194297 w 537547"/>
                  <a:gd name="connsiteY16" fmla="*/ 45573 h 1159848"/>
                  <a:gd name="connsiteX17" fmla="*/ 258940 w 537547"/>
                  <a:gd name="connsiteY17" fmla="*/ 0 h 1159848"/>
                  <a:gd name="connsiteX18" fmla="*/ 252008 w 537547"/>
                  <a:gd name="connsiteY18" fmla="*/ 128350 h 1159848"/>
                  <a:gd name="connsiteX19" fmla="*/ 287166 w 537547"/>
                  <a:gd name="connsiteY19" fmla="*/ 45573 h 1159848"/>
                  <a:gd name="connsiteX20" fmla="*/ 351809 w 537547"/>
                  <a:gd name="connsiteY20" fmla="*/ 0 h 1159848"/>
                  <a:gd name="connsiteX21" fmla="*/ 345471 w 537547"/>
                  <a:gd name="connsiteY21" fmla="*/ 117352 h 1159848"/>
                  <a:gd name="connsiteX22" fmla="*/ 351826 w 537547"/>
                  <a:gd name="connsiteY22" fmla="*/ 99042 h 1159848"/>
                  <a:gd name="connsiteX23" fmla="*/ 444678 w 537547"/>
                  <a:gd name="connsiteY23" fmla="*/ 0 h 1159848"/>
                  <a:gd name="connsiteX24" fmla="*/ 438340 w 537547"/>
                  <a:gd name="connsiteY24" fmla="*/ 117352 h 1159848"/>
                  <a:gd name="connsiteX25" fmla="*/ 444695 w 537547"/>
                  <a:gd name="connsiteY25" fmla="*/ 99042 h 1159848"/>
                  <a:gd name="connsiteX26" fmla="*/ 537547 w 537547"/>
                  <a:gd name="connsiteY26" fmla="*/ 0 h 1159848"/>
                  <a:gd name="connsiteX27" fmla="*/ 537547 w 537547"/>
                  <a:gd name="connsiteY27" fmla="*/ 1159848 h 115984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</a:cxnLst>
                <a:rect l="l" t="t" r="r" b="b"/>
                <a:pathLst>
                  <a:path w="537547" h="1159848">
                    <a:moveTo>
                      <a:pt x="537547" y="1159848"/>
                    </a:moveTo>
                    <a:cubicBezTo>
                      <a:pt x="503152" y="1159848"/>
                      <a:pt x="471200" y="1123336"/>
                      <a:pt x="444695" y="1060806"/>
                    </a:cubicBezTo>
                    <a:lnTo>
                      <a:pt x="438340" y="1042497"/>
                    </a:lnTo>
                    <a:lnTo>
                      <a:pt x="444678" y="1159848"/>
                    </a:lnTo>
                    <a:cubicBezTo>
                      <a:pt x="410283" y="1159848"/>
                      <a:pt x="378331" y="1123336"/>
                      <a:pt x="351826" y="1060806"/>
                    </a:cubicBezTo>
                    <a:lnTo>
                      <a:pt x="345471" y="1042497"/>
                    </a:lnTo>
                    <a:lnTo>
                      <a:pt x="351809" y="1159848"/>
                    </a:lnTo>
                    <a:cubicBezTo>
                      <a:pt x="328879" y="1159848"/>
                      <a:pt x="307035" y="1143620"/>
                      <a:pt x="287166" y="1114275"/>
                    </a:cubicBezTo>
                    <a:lnTo>
                      <a:pt x="252008" y="1031498"/>
                    </a:lnTo>
                    <a:lnTo>
                      <a:pt x="258940" y="1159848"/>
                    </a:lnTo>
                    <a:cubicBezTo>
                      <a:pt x="236010" y="1159848"/>
                      <a:pt x="214166" y="1143620"/>
                      <a:pt x="194297" y="1114275"/>
                    </a:cubicBezTo>
                    <a:lnTo>
                      <a:pt x="159140" y="1031501"/>
                    </a:lnTo>
                    <a:lnTo>
                      <a:pt x="166072" y="1159848"/>
                    </a:lnTo>
                    <a:cubicBezTo>
                      <a:pt x="74353" y="1159848"/>
                      <a:pt x="0" y="900207"/>
                      <a:pt x="0" y="579924"/>
                    </a:cubicBezTo>
                    <a:cubicBezTo>
                      <a:pt x="0" y="259641"/>
                      <a:pt x="74353" y="0"/>
                      <a:pt x="166072" y="0"/>
                    </a:cubicBezTo>
                    <a:lnTo>
                      <a:pt x="159140" y="128347"/>
                    </a:lnTo>
                    <a:lnTo>
                      <a:pt x="194297" y="45573"/>
                    </a:lnTo>
                    <a:cubicBezTo>
                      <a:pt x="214166" y="16228"/>
                      <a:pt x="236010" y="0"/>
                      <a:pt x="258940" y="0"/>
                    </a:cubicBezTo>
                    <a:lnTo>
                      <a:pt x="252008" y="128350"/>
                    </a:lnTo>
                    <a:lnTo>
                      <a:pt x="287166" y="45573"/>
                    </a:lnTo>
                    <a:cubicBezTo>
                      <a:pt x="307035" y="16228"/>
                      <a:pt x="328879" y="0"/>
                      <a:pt x="351809" y="0"/>
                    </a:cubicBezTo>
                    <a:lnTo>
                      <a:pt x="345471" y="117352"/>
                    </a:lnTo>
                    <a:lnTo>
                      <a:pt x="351826" y="99042"/>
                    </a:lnTo>
                    <a:cubicBezTo>
                      <a:pt x="378331" y="36512"/>
                      <a:pt x="410283" y="0"/>
                      <a:pt x="444678" y="0"/>
                    </a:cubicBezTo>
                    <a:lnTo>
                      <a:pt x="438340" y="117352"/>
                    </a:lnTo>
                    <a:lnTo>
                      <a:pt x="444695" y="99042"/>
                    </a:lnTo>
                    <a:cubicBezTo>
                      <a:pt x="471200" y="36512"/>
                      <a:pt x="503152" y="0"/>
                      <a:pt x="537547" y="0"/>
                    </a:cubicBezTo>
                    <a:cubicBezTo>
                      <a:pt x="509868" y="380575"/>
                      <a:pt x="509868" y="779273"/>
                      <a:pt x="537547" y="1159848"/>
                    </a:cubicBezTo>
                    <a:close/>
                  </a:path>
                </a:pathLst>
              </a:custGeom>
              <a:solidFill>
                <a:sysClr val="windowText" lastClr="000000"/>
              </a:soli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201" name="フリーフォーム: 図形 200">
                <a:extLst>
                  <a:ext uri="{FF2B5EF4-FFF2-40B4-BE49-F238E27FC236}">
                    <a16:creationId xmlns:a16="http://schemas.microsoft.com/office/drawing/2014/main" id="{1F6FFBCB-C6EA-4149-9102-9ACD3F480E3C}"/>
                  </a:ext>
                </a:extLst>
              </p:cNvPr>
              <p:cNvSpPr/>
              <p:nvPr/>
            </p:nvSpPr>
            <p:spPr>
              <a:xfrm rot="1152697">
                <a:off x="7485862" y="6057314"/>
                <a:ext cx="962196" cy="702171"/>
              </a:xfrm>
              <a:custGeom>
                <a:avLst/>
                <a:gdLst>
                  <a:gd name="connsiteX0" fmla="*/ 533007 w 1066015"/>
                  <a:gd name="connsiteY0" fmla="*/ 0 h 494004"/>
                  <a:gd name="connsiteX1" fmla="*/ 1045686 w 1066015"/>
                  <a:gd name="connsiteY1" fmla="*/ 207093 h 494004"/>
                  <a:gd name="connsiteX2" fmla="*/ 1066015 w 1066015"/>
                  <a:gd name="connsiteY2" fmla="*/ 247002 h 494004"/>
                  <a:gd name="connsiteX3" fmla="*/ 1045686 w 1066015"/>
                  <a:gd name="connsiteY3" fmla="*/ 286911 h 494004"/>
                  <a:gd name="connsiteX4" fmla="*/ 533007 w 1066015"/>
                  <a:gd name="connsiteY4" fmla="*/ 494004 h 494004"/>
                  <a:gd name="connsiteX5" fmla="*/ 20328 w 1066015"/>
                  <a:gd name="connsiteY5" fmla="*/ 286911 h 494004"/>
                  <a:gd name="connsiteX6" fmla="*/ 0 w 1066015"/>
                  <a:gd name="connsiteY6" fmla="*/ 247002 h 494004"/>
                  <a:gd name="connsiteX7" fmla="*/ 20328 w 1066015"/>
                  <a:gd name="connsiteY7" fmla="*/ 207093 h 494004"/>
                  <a:gd name="connsiteX8" fmla="*/ 533007 w 1066015"/>
                  <a:gd name="connsiteY8" fmla="*/ 0 h 49400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1066015" h="494004">
                    <a:moveTo>
                      <a:pt x="533007" y="0"/>
                    </a:moveTo>
                    <a:cubicBezTo>
                      <a:pt x="763477" y="0"/>
                      <a:pt x="961219" y="85393"/>
                      <a:pt x="1045686" y="207093"/>
                    </a:cubicBezTo>
                    <a:lnTo>
                      <a:pt x="1066015" y="247002"/>
                    </a:lnTo>
                    <a:lnTo>
                      <a:pt x="1045686" y="286911"/>
                    </a:lnTo>
                    <a:cubicBezTo>
                      <a:pt x="961219" y="408611"/>
                      <a:pt x="763477" y="494004"/>
                      <a:pt x="533007" y="494004"/>
                    </a:cubicBezTo>
                    <a:cubicBezTo>
                      <a:pt x="302538" y="494004"/>
                      <a:pt x="104795" y="408611"/>
                      <a:pt x="20328" y="286911"/>
                    </a:cubicBezTo>
                    <a:lnTo>
                      <a:pt x="0" y="247002"/>
                    </a:lnTo>
                    <a:lnTo>
                      <a:pt x="20328" y="207093"/>
                    </a:lnTo>
                    <a:cubicBezTo>
                      <a:pt x="104795" y="85393"/>
                      <a:pt x="302538" y="0"/>
                      <a:pt x="533007" y="0"/>
                    </a:cubicBezTo>
                    <a:close/>
                  </a:path>
                </a:pathLst>
              </a:custGeom>
              <a:solidFill>
                <a:sysClr val="windowText" lastClr="000000"/>
              </a:soli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</p:grpSp>
        <p:sp>
          <p:nvSpPr>
            <p:cNvPr id="126" name="フリーフォーム: 図形 125">
              <a:extLst>
                <a:ext uri="{FF2B5EF4-FFF2-40B4-BE49-F238E27FC236}">
                  <a16:creationId xmlns:a16="http://schemas.microsoft.com/office/drawing/2014/main" id="{E6AEE2AA-5F46-4948-ADB2-849CA1FA077A}"/>
                </a:ext>
              </a:extLst>
            </p:cNvPr>
            <p:cNvSpPr/>
            <p:nvPr/>
          </p:nvSpPr>
          <p:spPr>
            <a:xfrm rot="20376193">
              <a:off x="5010629" y="4350468"/>
              <a:ext cx="383877" cy="145517"/>
            </a:xfrm>
            <a:custGeom>
              <a:avLst/>
              <a:gdLst>
                <a:gd name="connsiteX0" fmla="*/ 269911 w 383877"/>
                <a:gd name="connsiteY0" fmla="*/ 6668 h 145517"/>
                <a:gd name="connsiteX1" fmla="*/ 373304 w 383877"/>
                <a:gd name="connsiteY1" fmla="*/ 51820 h 145517"/>
                <a:gd name="connsiteX2" fmla="*/ 383877 w 383877"/>
                <a:gd name="connsiteY2" fmla="*/ 74690 h 145517"/>
                <a:gd name="connsiteX3" fmla="*/ 303073 w 383877"/>
                <a:gd name="connsiteY3" fmla="*/ 81717 h 145517"/>
                <a:gd name="connsiteX4" fmla="*/ 165792 w 383877"/>
                <a:gd name="connsiteY4" fmla="*/ 110818 h 145517"/>
                <a:gd name="connsiteX5" fmla="*/ 59200 w 383877"/>
                <a:gd name="connsiteY5" fmla="*/ 145517 h 145517"/>
                <a:gd name="connsiteX6" fmla="*/ 56905 w 383877"/>
                <a:gd name="connsiteY6" fmla="*/ 144841 h 145517"/>
                <a:gd name="connsiteX7" fmla="*/ 0 w 383877"/>
                <a:gd name="connsiteY7" fmla="*/ 84846 h 145517"/>
                <a:gd name="connsiteX8" fmla="*/ 194286 w 383877"/>
                <a:gd name="connsiteY8" fmla="*/ 0 h 145517"/>
                <a:gd name="connsiteX9" fmla="*/ 269911 w 383877"/>
                <a:gd name="connsiteY9" fmla="*/ 6668 h 145517"/>
                <a:gd name="connsiteX0" fmla="*/ 269911 w 383877"/>
                <a:gd name="connsiteY0" fmla="*/ 6668 h 145517"/>
                <a:gd name="connsiteX1" fmla="*/ 373304 w 383877"/>
                <a:gd name="connsiteY1" fmla="*/ 51820 h 145517"/>
                <a:gd name="connsiteX2" fmla="*/ 383877 w 383877"/>
                <a:gd name="connsiteY2" fmla="*/ 74690 h 145517"/>
                <a:gd name="connsiteX3" fmla="*/ 303073 w 383877"/>
                <a:gd name="connsiteY3" fmla="*/ 81717 h 145517"/>
                <a:gd name="connsiteX4" fmla="*/ 165792 w 383877"/>
                <a:gd name="connsiteY4" fmla="*/ 110818 h 145517"/>
                <a:gd name="connsiteX5" fmla="*/ 59200 w 383877"/>
                <a:gd name="connsiteY5" fmla="*/ 145517 h 145517"/>
                <a:gd name="connsiteX6" fmla="*/ 0 w 383877"/>
                <a:gd name="connsiteY6" fmla="*/ 84846 h 145517"/>
                <a:gd name="connsiteX7" fmla="*/ 194286 w 383877"/>
                <a:gd name="connsiteY7" fmla="*/ 0 h 145517"/>
                <a:gd name="connsiteX8" fmla="*/ 269911 w 383877"/>
                <a:gd name="connsiteY8" fmla="*/ 6668 h 14551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383877" h="145517">
                  <a:moveTo>
                    <a:pt x="269911" y="6668"/>
                  </a:moveTo>
                  <a:cubicBezTo>
                    <a:pt x="316399" y="15255"/>
                    <a:pt x="353641" y="31519"/>
                    <a:pt x="373304" y="51820"/>
                  </a:cubicBezTo>
                  <a:lnTo>
                    <a:pt x="383877" y="74690"/>
                  </a:lnTo>
                  <a:lnTo>
                    <a:pt x="303073" y="81717"/>
                  </a:lnTo>
                  <a:cubicBezTo>
                    <a:pt x="260232" y="88249"/>
                    <a:pt x="213806" y="97953"/>
                    <a:pt x="165792" y="110818"/>
                  </a:cubicBezTo>
                  <a:lnTo>
                    <a:pt x="59200" y="145517"/>
                  </a:lnTo>
                  <a:lnTo>
                    <a:pt x="0" y="84846"/>
                  </a:lnTo>
                  <a:cubicBezTo>
                    <a:pt x="0" y="37987"/>
                    <a:pt x="86985" y="0"/>
                    <a:pt x="194286" y="0"/>
                  </a:cubicBezTo>
                  <a:cubicBezTo>
                    <a:pt x="221111" y="0"/>
                    <a:pt x="246667" y="2374"/>
                    <a:pt x="269911" y="6668"/>
                  </a:cubicBezTo>
                  <a:close/>
                </a:path>
              </a:pathLst>
            </a:custGeom>
            <a:solidFill>
              <a:srgbClr val="0070C0"/>
            </a:solidFill>
            <a:ln w="1905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4572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</p:grpSp>
      <p:grpSp>
        <p:nvGrpSpPr>
          <p:cNvPr id="234" name="グループ化 233">
            <a:extLst>
              <a:ext uri="{FF2B5EF4-FFF2-40B4-BE49-F238E27FC236}">
                <a16:creationId xmlns:a16="http://schemas.microsoft.com/office/drawing/2014/main" id="{F0F8464F-366D-4700-8199-7BD9E01FFAD1}"/>
              </a:ext>
            </a:extLst>
          </p:cNvPr>
          <p:cNvGrpSpPr/>
          <p:nvPr/>
        </p:nvGrpSpPr>
        <p:grpSpPr>
          <a:xfrm>
            <a:off x="3553084" y="2706558"/>
            <a:ext cx="2969866" cy="3223860"/>
            <a:chOff x="-120906" y="3122167"/>
            <a:chExt cx="3445981" cy="3740695"/>
          </a:xfrm>
        </p:grpSpPr>
        <p:grpSp>
          <p:nvGrpSpPr>
            <p:cNvPr id="235" name="グループ化 234">
              <a:extLst>
                <a:ext uri="{FF2B5EF4-FFF2-40B4-BE49-F238E27FC236}">
                  <a16:creationId xmlns:a16="http://schemas.microsoft.com/office/drawing/2014/main" id="{02B08CB1-F314-47AF-86F6-3BCE2186E9CA}"/>
                </a:ext>
              </a:extLst>
            </p:cNvPr>
            <p:cNvGrpSpPr/>
            <p:nvPr/>
          </p:nvGrpSpPr>
          <p:grpSpPr>
            <a:xfrm>
              <a:off x="72123" y="5861886"/>
              <a:ext cx="2569619" cy="811783"/>
              <a:chOff x="72123" y="5861886"/>
              <a:chExt cx="2569619" cy="811783"/>
            </a:xfrm>
          </p:grpSpPr>
          <p:sp>
            <p:nvSpPr>
              <p:cNvPr id="290" name="星: 32 pt 289">
                <a:extLst>
                  <a:ext uri="{FF2B5EF4-FFF2-40B4-BE49-F238E27FC236}">
                    <a16:creationId xmlns:a16="http://schemas.microsoft.com/office/drawing/2014/main" id="{58E0B62E-04A1-4E70-96E6-8B4C8E4DC227}"/>
                  </a:ext>
                </a:extLst>
              </p:cNvPr>
              <p:cNvSpPr/>
              <p:nvPr/>
            </p:nvSpPr>
            <p:spPr bwMode="auto">
              <a:xfrm rot="21190986" flipH="1">
                <a:off x="1829959" y="5861886"/>
                <a:ext cx="811783" cy="811783"/>
              </a:xfrm>
              <a:prstGeom prst="star32">
                <a:avLst>
                  <a:gd name="adj" fmla="val 5859"/>
                </a:avLst>
              </a:prstGeom>
              <a:noFill/>
              <a:ln w="19050">
                <a:solidFill>
                  <a:sysClr val="windowText" lastClr="000000">
                    <a:lumMod val="50000"/>
                    <a:lumOff val="50000"/>
                  </a:sysClr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</a:endParaRPr>
              </a:p>
            </p:txBody>
          </p:sp>
          <p:sp>
            <p:nvSpPr>
              <p:cNvPr id="291" name="星: 32 pt 290">
                <a:extLst>
                  <a:ext uri="{FF2B5EF4-FFF2-40B4-BE49-F238E27FC236}">
                    <a16:creationId xmlns:a16="http://schemas.microsoft.com/office/drawing/2014/main" id="{A7E0A5B2-4266-47B6-AD65-44AC64FC3C74}"/>
                  </a:ext>
                </a:extLst>
              </p:cNvPr>
              <p:cNvSpPr/>
              <p:nvPr/>
            </p:nvSpPr>
            <p:spPr bwMode="auto">
              <a:xfrm rot="21190986" flipH="1">
                <a:off x="72123" y="5861886"/>
                <a:ext cx="811783" cy="811783"/>
              </a:xfrm>
              <a:prstGeom prst="star32">
                <a:avLst>
                  <a:gd name="adj" fmla="val 5859"/>
                </a:avLst>
              </a:prstGeom>
              <a:noFill/>
              <a:ln w="19050">
                <a:solidFill>
                  <a:sysClr val="windowText" lastClr="000000">
                    <a:lumMod val="50000"/>
                    <a:lumOff val="50000"/>
                  </a:sysClr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</a:endParaRPr>
              </a:p>
            </p:txBody>
          </p:sp>
        </p:grpSp>
        <p:sp>
          <p:nvSpPr>
            <p:cNvPr id="236" name="フリーフォーム: 図形 235">
              <a:extLst>
                <a:ext uri="{FF2B5EF4-FFF2-40B4-BE49-F238E27FC236}">
                  <a16:creationId xmlns:a16="http://schemas.microsoft.com/office/drawing/2014/main" id="{E781B72F-3D0A-4943-ACB4-211594B4FA8B}"/>
                </a:ext>
              </a:extLst>
            </p:cNvPr>
            <p:cNvSpPr/>
            <p:nvPr/>
          </p:nvSpPr>
          <p:spPr>
            <a:xfrm rot="19800000">
              <a:off x="1008759" y="4630448"/>
              <a:ext cx="389584" cy="392930"/>
            </a:xfrm>
            <a:custGeom>
              <a:avLst/>
              <a:gdLst>
                <a:gd name="connsiteX0" fmla="*/ 43925 w 509299"/>
                <a:gd name="connsiteY0" fmla="*/ 0 h 446667"/>
                <a:gd name="connsiteX1" fmla="*/ 172250 w 509299"/>
                <a:gd name="connsiteY1" fmla="*/ 0 h 446667"/>
                <a:gd name="connsiteX2" fmla="*/ 216175 w 509299"/>
                <a:gd name="connsiteY2" fmla="*/ 43925 h 446667"/>
                <a:gd name="connsiteX3" fmla="*/ 216175 w 509299"/>
                <a:gd name="connsiteY3" fmla="*/ 87074 h 446667"/>
                <a:gd name="connsiteX4" fmla="*/ 212659 w 509299"/>
                <a:gd name="connsiteY4" fmla="*/ 95563 h 446667"/>
                <a:gd name="connsiteX5" fmla="*/ 486541 w 509299"/>
                <a:gd name="connsiteY5" fmla="*/ 316130 h 446667"/>
                <a:gd name="connsiteX6" fmla="*/ 487617 w 509299"/>
                <a:gd name="connsiteY6" fmla="*/ 419597 h 446667"/>
                <a:gd name="connsiteX7" fmla="*/ 373599 w 509299"/>
                <a:gd name="connsiteY7" fmla="*/ 430099 h 446667"/>
                <a:gd name="connsiteX8" fmla="*/ 119715 w 509299"/>
                <a:gd name="connsiteY8" fmla="*/ 139430 h 446667"/>
                <a:gd name="connsiteX9" fmla="*/ 124473 w 509299"/>
                <a:gd name="connsiteY9" fmla="*/ 134135 h 446667"/>
                <a:gd name="connsiteX10" fmla="*/ 47061 w 509299"/>
                <a:gd name="connsiteY10" fmla="*/ 134135 h 446667"/>
                <a:gd name="connsiteX11" fmla="*/ 0 w 509299"/>
                <a:gd name="connsiteY11" fmla="*/ 87074 h 446667"/>
                <a:gd name="connsiteX12" fmla="*/ 0 w 509299"/>
                <a:gd name="connsiteY12" fmla="*/ 43925 h 446667"/>
                <a:gd name="connsiteX13" fmla="*/ 43925 w 509299"/>
                <a:gd name="connsiteY13" fmla="*/ 0 h 446667"/>
                <a:gd name="connsiteX0" fmla="*/ 43925 w 509299"/>
                <a:gd name="connsiteY0" fmla="*/ 0 h 446667"/>
                <a:gd name="connsiteX1" fmla="*/ 172250 w 509299"/>
                <a:gd name="connsiteY1" fmla="*/ 0 h 446667"/>
                <a:gd name="connsiteX2" fmla="*/ 216175 w 509299"/>
                <a:gd name="connsiteY2" fmla="*/ 43925 h 446667"/>
                <a:gd name="connsiteX3" fmla="*/ 216175 w 509299"/>
                <a:gd name="connsiteY3" fmla="*/ 87074 h 446667"/>
                <a:gd name="connsiteX4" fmla="*/ 212659 w 509299"/>
                <a:gd name="connsiteY4" fmla="*/ 95563 h 446667"/>
                <a:gd name="connsiteX5" fmla="*/ 486541 w 509299"/>
                <a:gd name="connsiteY5" fmla="*/ 316130 h 446667"/>
                <a:gd name="connsiteX6" fmla="*/ 487617 w 509299"/>
                <a:gd name="connsiteY6" fmla="*/ 419597 h 446667"/>
                <a:gd name="connsiteX7" fmla="*/ 373599 w 509299"/>
                <a:gd name="connsiteY7" fmla="*/ 430099 h 446667"/>
                <a:gd name="connsiteX8" fmla="*/ 119715 w 509299"/>
                <a:gd name="connsiteY8" fmla="*/ 139430 h 446667"/>
                <a:gd name="connsiteX9" fmla="*/ 47061 w 509299"/>
                <a:gd name="connsiteY9" fmla="*/ 134135 h 446667"/>
                <a:gd name="connsiteX10" fmla="*/ 0 w 509299"/>
                <a:gd name="connsiteY10" fmla="*/ 87074 h 446667"/>
                <a:gd name="connsiteX11" fmla="*/ 0 w 509299"/>
                <a:gd name="connsiteY11" fmla="*/ 43925 h 446667"/>
                <a:gd name="connsiteX12" fmla="*/ 43925 w 509299"/>
                <a:gd name="connsiteY12" fmla="*/ 0 h 446667"/>
                <a:gd name="connsiteX0" fmla="*/ 43925 w 509299"/>
                <a:gd name="connsiteY0" fmla="*/ 0 h 446667"/>
                <a:gd name="connsiteX1" fmla="*/ 172250 w 509299"/>
                <a:gd name="connsiteY1" fmla="*/ 0 h 446667"/>
                <a:gd name="connsiteX2" fmla="*/ 216175 w 509299"/>
                <a:gd name="connsiteY2" fmla="*/ 43925 h 446667"/>
                <a:gd name="connsiteX3" fmla="*/ 216175 w 509299"/>
                <a:gd name="connsiteY3" fmla="*/ 87074 h 446667"/>
                <a:gd name="connsiteX4" fmla="*/ 212659 w 509299"/>
                <a:gd name="connsiteY4" fmla="*/ 95563 h 446667"/>
                <a:gd name="connsiteX5" fmla="*/ 486541 w 509299"/>
                <a:gd name="connsiteY5" fmla="*/ 316130 h 446667"/>
                <a:gd name="connsiteX6" fmla="*/ 487617 w 509299"/>
                <a:gd name="connsiteY6" fmla="*/ 419597 h 446667"/>
                <a:gd name="connsiteX7" fmla="*/ 373599 w 509299"/>
                <a:gd name="connsiteY7" fmla="*/ 430099 h 446667"/>
                <a:gd name="connsiteX8" fmla="*/ 119715 w 509299"/>
                <a:gd name="connsiteY8" fmla="*/ 139430 h 446667"/>
                <a:gd name="connsiteX9" fmla="*/ 47061 w 509299"/>
                <a:gd name="connsiteY9" fmla="*/ 134135 h 446667"/>
                <a:gd name="connsiteX10" fmla="*/ 0 w 509299"/>
                <a:gd name="connsiteY10" fmla="*/ 87074 h 446667"/>
                <a:gd name="connsiteX11" fmla="*/ 43925 w 509299"/>
                <a:gd name="connsiteY11" fmla="*/ 0 h 446667"/>
                <a:gd name="connsiteX0" fmla="*/ 11548 w 476922"/>
                <a:gd name="connsiteY0" fmla="*/ 0 h 446667"/>
                <a:gd name="connsiteX1" fmla="*/ 139873 w 476922"/>
                <a:gd name="connsiteY1" fmla="*/ 0 h 446667"/>
                <a:gd name="connsiteX2" fmla="*/ 183798 w 476922"/>
                <a:gd name="connsiteY2" fmla="*/ 43925 h 446667"/>
                <a:gd name="connsiteX3" fmla="*/ 183798 w 476922"/>
                <a:gd name="connsiteY3" fmla="*/ 87074 h 446667"/>
                <a:gd name="connsiteX4" fmla="*/ 180282 w 476922"/>
                <a:gd name="connsiteY4" fmla="*/ 95563 h 446667"/>
                <a:gd name="connsiteX5" fmla="*/ 454164 w 476922"/>
                <a:gd name="connsiteY5" fmla="*/ 316130 h 446667"/>
                <a:gd name="connsiteX6" fmla="*/ 455240 w 476922"/>
                <a:gd name="connsiteY6" fmla="*/ 419597 h 446667"/>
                <a:gd name="connsiteX7" fmla="*/ 341222 w 476922"/>
                <a:gd name="connsiteY7" fmla="*/ 430099 h 446667"/>
                <a:gd name="connsiteX8" fmla="*/ 87338 w 476922"/>
                <a:gd name="connsiteY8" fmla="*/ 139430 h 446667"/>
                <a:gd name="connsiteX9" fmla="*/ 14684 w 476922"/>
                <a:gd name="connsiteY9" fmla="*/ 134135 h 446667"/>
                <a:gd name="connsiteX10" fmla="*/ 11548 w 476922"/>
                <a:gd name="connsiteY10" fmla="*/ 0 h 446667"/>
                <a:gd name="connsiteX0" fmla="*/ 0 w 465374"/>
                <a:gd name="connsiteY0" fmla="*/ 0 h 446667"/>
                <a:gd name="connsiteX1" fmla="*/ 128325 w 465374"/>
                <a:gd name="connsiteY1" fmla="*/ 0 h 446667"/>
                <a:gd name="connsiteX2" fmla="*/ 172250 w 465374"/>
                <a:gd name="connsiteY2" fmla="*/ 43925 h 446667"/>
                <a:gd name="connsiteX3" fmla="*/ 172250 w 465374"/>
                <a:gd name="connsiteY3" fmla="*/ 87074 h 446667"/>
                <a:gd name="connsiteX4" fmla="*/ 168734 w 465374"/>
                <a:gd name="connsiteY4" fmla="*/ 95563 h 446667"/>
                <a:gd name="connsiteX5" fmla="*/ 442616 w 465374"/>
                <a:gd name="connsiteY5" fmla="*/ 316130 h 446667"/>
                <a:gd name="connsiteX6" fmla="*/ 443692 w 465374"/>
                <a:gd name="connsiteY6" fmla="*/ 419597 h 446667"/>
                <a:gd name="connsiteX7" fmla="*/ 329674 w 465374"/>
                <a:gd name="connsiteY7" fmla="*/ 430099 h 446667"/>
                <a:gd name="connsiteX8" fmla="*/ 75790 w 465374"/>
                <a:gd name="connsiteY8" fmla="*/ 139430 h 446667"/>
                <a:gd name="connsiteX9" fmla="*/ 0 w 465374"/>
                <a:gd name="connsiteY9" fmla="*/ 0 h 446667"/>
                <a:gd name="connsiteX0" fmla="*/ 0 w 389584"/>
                <a:gd name="connsiteY0" fmla="*/ 139430 h 446667"/>
                <a:gd name="connsiteX1" fmla="*/ 52535 w 389584"/>
                <a:gd name="connsiteY1" fmla="*/ 0 h 446667"/>
                <a:gd name="connsiteX2" fmla="*/ 96460 w 389584"/>
                <a:gd name="connsiteY2" fmla="*/ 43925 h 446667"/>
                <a:gd name="connsiteX3" fmla="*/ 96460 w 389584"/>
                <a:gd name="connsiteY3" fmla="*/ 87074 h 446667"/>
                <a:gd name="connsiteX4" fmla="*/ 92944 w 389584"/>
                <a:gd name="connsiteY4" fmla="*/ 95563 h 446667"/>
                <a:gd name="connsiteX5" fmla="*/ 366826 w 389584"/>
                <a:gd name="connsiteY5" fmla="*/ 316130 h 446667"/>
                <a:gd name="connsiteX6" fmla="*/ 367902 w 389584"/>
                <a:gd name="connsiteY6" fmla="*/ 419597 h 446667"/>
                <a:gd name="connsiteX7" fmla="*/ 253884 w 389584"/>
                <a:gd name="connsiteY7" fmla="*/ 430099 h 446667"/>
                <a:gd name="connsiteX8" fmla="*/ 0 w 389584"/>
                <a:gd name="connsiteY8" fmla="*/ 139430 h 446667"/>
                <a:gd name="connsiteX0" fmla="*/ 0 w 389584"/>
                <a:gd name="connsiteY0" fmla="*/ 95505 h 402742"/>
                <a:gd name="connsiteX1" fmla="*/ 96460 w 389584"/>
                <a:gd name="connsiteY1" fmla="*/ 0 h 402742"/>
                <a:gd name="connsiteX2" fmla="*/ 96460 w 389584"/>
                <a:gd name="connsiteY2" fmla="*/ 43149 h 402742"/>
                <a:gd name="connsiteX3" fmla="*/ 92944 w 389584"/>
                <a:gd name="connsiteY3" fmla="*/ 51638 h 402742"/>
                <a:gd name="connsiteX4" fmla="*/ 366826 w 389584"/>
                <a:gd name="connsiteY4" fmla="*/ 272205 h 402742"/>
                <a:gd name="connsiteX5" fmla="*/ 367902 w 389584"/>
                <a:gd name="connsiteY5" fmla="*/ 375672 h 402742"/>
                <a:gd name="connsiteX6" fmla="*/ 253884 w 389584"/>
                <a:gd name="connsiteY6" fmla="*/ 386174 h 402742"/>
                <a:gd name="connsiteX7" fmla="*/ 0 w 389584"/>
                <a:gd name="connsiteY7" fmla="*/ 95505 h 402742"/>
                <a:gd name="connsiteX0" fmla="*/ 0 w 389584"/>
                <a:gd name="connsiteY0" fmla="*/ 52356 h 359593"/>
                <a:gd name="connsiteX1" fmla="*/ 96460 w 389584"/>
                <a:gd name="connsiteY1" fmla="*/ 0 h 359593"/>
                <a:gd name="connsiteX2" fmla="*/ 92944 w 389584"/>
                <a:gd name="connsiteY2" fmla="*/ 8489 h 359593"/>
                <a:gd name="connsiteX3" fmla="*/ 366826 w 389584"/>
                <a:gd name="connsiteY3" fmla="*/ 229056 h 359593"/>
                <a:gd name="connsiteX4" fmla="*/ 367902 w 389584"/>
                <a:gd name="connsiteY4" fmla="*/ 332523 h 359593"/>
                <a:gd name="connsiteX5" fmla="*/ 253884 w 389584"/>
                <a:gd name="connsiteY5" fmla="*/ 343025 h 359593"/>
                <a:gd name="connsiteX6" fmla="*/ 0 w 389584"/>
                <a:gd name="connsiteY6" fmla="*/ 52356 h 359593"/>
                <a:gd name="connsiteX0" fmla="*/ 0 w 389584"/>
                <a:gd name="connsiteY0" fmla="*/ 52356 h 359593"/>
                <a:gd name="connsiteX1" fmla="*/ 96460 w 389584"/>
                <a:gd name="connsiteY1" fmla="*/ 0 h 359593"/>
                <a:gd name="connsiteX2" fmla="*/ 366826 w 389584"/>
                <a:gd name="connsiteY2" fmla="*/ 229056 h 359593"/>
                <a:gd name="connsiteX3" fmla="*/ 367902 w 389584"/>
                <a:gd name="connsiteY3" fmla="*/ 332523 h 359593"/>
                <a:gd name="connsiteX4" fmla="*/ 253884 w 389584"/>
                <a:gd name="connsiteY4" fmla="*/ 343025 h 359593"/>
                <a:gd name="connsiteX5" fmla="*/ 0 w 389584"/>
                <a:gd name="connsiteY5" fmla="*/ 52356 h 359593"/>
                <a:gd name="connsiteX0" fmla="*/ 0 w 389584"/>
                <a:gd name="connsiteY0" fmla="*/ 85693 h 392930"/>
                <a:gd name="connsiteX1" fmla="*/ 82172 w 389584"/>
                <a:gd name="connsiteY1" fmla="*/ 0 h 392930"/>
                <a:gd name="connsiteX2" fmla="*/ 366826 w 389584"/>
                <a:gd name="connsiteY2" fmla="*/ 262393 h 392930"/>
                <a:gd name="connsiteX3" fmla="*/ 367902 w 389584"/>
                <a:gd name="connsiteY3" fmla="*/ 365860 h 392930"/>
                <a:gd name="connsiteX4" fmla="*/ 253884 w 389584"/>
                <a:gd name="connsiteY4" fmla="*/ 376362 h 392930"/>
                <a:gd name="connsiteX5" fmla="*/ 0 w 389584"/>
                <a:gd name="connsiteY5" fmla="*/ 85693 h 39293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389584" h="392930">
                  <a:moveTo>
                    <a:pt x="0" y="85693"/>
                  </a:moveTo>
                  <a:lnTo>
                    <a:pt x="82172" y="0"/>
                  </a:lnTo>
                  <a:lnTo>
                    <a:pt x="366826" y="262393"/>
                  </a:lnTo>
                  <a:cubicBezTo>
                    <a:pt x="396472" y="289397"/>
                    <a:pt x="397491" y="336135"/>
                    <a:pt x="367902" y="365860"/>
                  </a:cubicBezTo>
                  <a:cubicBezTo>
                    <a:pt x="338312" y="395587"/>
                    <a:pt x="283529" y="403365"/>
                    <a:pt x="253884" y="376362"/>
                  </a:cubicBezTo>
                  <a:lnTo>
                    <a:pt x="0" y="85693"/>
                  </a:lnTo>
                  <a:close/>
                </a:path>
              </a:pathLst>
            </a:custGeom>
            <a:solidFill>
              <a:srgbClr val="ED7D31">
                <a:lumMod val="60000"/>
                <a:lumOff val="40000"/>
              </a:srgbClr>
            </a:solidFill>
            <a:ln w="1905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wrap="square" rtlCol="0" anchor="ctr">
              <a:noAutofit/>
            </a:bodyPr>
            <a:lstStyle/>
            <a:p>
              <a:pPr marL="0" marR="0" lvl="0" indent="0" algn="ctr" defTabSz="4572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grpSp>
          <p:nvGrpSpPr>
            <p:cNvPr id="237" name="グループ化 236">
              <a:extLst>
                <a:ext uri="{FF2B5EF4-FFF2-40B4-BE49-F238E27FC236}">
                  <a16:creationId xmlns:a16="http://schemas.microsoft.com/office/drawing/2014/main" id="{EF3E183F-D265-40E3-B126-75D6DBBA77FF}"/>
                </a:ext>
              </a:extLst>
            </p:cNvPr>
            <p:cNvGrpSpPr/>
            <p:nvPr/>
          </p:nvGrpSpPr>
          <p:grpSpPr>
            <a:xfrm rot="900000">
              <a:off x="1482502" y="5122094"/>
              <a:ext cx="456518" cy="1056824"/>
              <a:chOff x="1367356" y="1701703"/>
              <a:chExt cx="456518" cy="1056824"/>
            </a:xfrm>
          </p:grpSpPr>
          <p:sp>
            <p:nvSpPr>
              <p:cNvPr id="287" name="台形 286">
                <a:extLst>
                  <a:ext uri="{FF2B5EF4-FFF2-40B4-BE49-F238E27FC236}">
                    <a16:creationId xmlns:a16="http://schemas.microsoft.com/office/drawing/2014/main" id="{204592E4-71B1-4822-8C78-C9F1B9FF2FA7}"/>
                  </a:ext>
                </a:extLst>
              </p:cNvPr>
              <p:cNvSpPr/>
              <p:nvPr/>
            </p:nvSpPr>
            <p:spPr>
              <a:xfrm rot="10800000">
                <a:off x="1518814" y="2086298"/>
                <a:ext cx="199873" cy="536012"/>
              </a:xfrm>
              <a:prstGeom prst="trapezoid">
                <a:avLst>
                  <a:gd name="adj" fmla="val 18902"/>
                </a:avLst>
              </a:prstGeom>
              <a:solidFill>
                <a:srgbClr val="ED7D31">
                  <a:lumMod val="40000"/>
                  <a:lumOff val="60000"/>
                </a:srgbClr>
              </a:soli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288" name="フリーフォーム: 図形 287">
                <a:extLst>
                  <a:ext uri="{FF2B5EF4-FFF2-40B4-BE49-F238E27FC236}">
                    <a16:creationId xmlns:a16="http://schemas.microsoft.com/office/drawing/2014/main" id="{7D0DEDC4-24AA-4DE7-924A-B7B4BAE1EE81}"/>
                  </a:ext>
                </a:extLst>
              </p:cNvPr>
              <p:cNvSpPr/>
              <p:nvPr/>
            </p:nvSpPr>
            <p:spPr>
              <a:xfrm>
                <a:off x="1367356" y="2586238"/>
                <a:ext cx="343610" cy="172289"/>
              </a:xfrm>
              <a:custGeom>
                <a:avLst/>
                <a:gdLst>
                  <a:gd name="connsiteX0" fmla="*/ 92869 w 415554"/>
                  <a:gd name="connsiteY0" fmla="*/ 0 h 185737"/>
                  <a:gd name="connsiteX1" fmla="*/ 203774 w 415554"/>
                  <a:gd name="connsiteY1" fmla="*/ 0 h 185737"/>
                  <a:gd name="connsiteX2" fmla="*/ 220940 w 415554"/>
                  <a:gd name="connsiteY2" fmla="*/ 0 h 185737"/>
                  <a:gd name="connsiteX3" fmla="*/ 233621 w 415554"/>
                  <a:gd name="connsiteY3" fmla="*/ 10297 h 185737"/>
                  <a:gd name="connsiteX4" fmla="*/ 308980 w 415554"/>
                  <a:gd name="connsiteY4" fmla="*/ 27384 h 185737"/>
                  <a:gd name="connsiteX5" fmla="*/ 384339 w 415554"/>
                  <a:gd name="connsiteY5" fmla="*/ 10297 h 185737"/>
                  <a:gd name="connsiteX6" fmla="*/ 386521 w 415554"/>
                  <a:gd name="connsiteY6" fmla="*/ 8525 h 185737"/>
                  <a:gd name="connsiteX7" fmla="*/ 398771 w 415554"/>
                  <a:gd name="connsiteY7" fmla="*/ 16784 h 185737"/>
                  <a:gd name="connsiteX8" fmla="*/ 415554 w 415554"/>
                  <a:gd name="connsiteY8" fmla="*/ 57302 h 185737"/>
                  <a:gd name="connsiteX9" fmla="*/ 415554 w 415554"/>
                  <a:gd name="connsiteY9" fmla="*/ 162026 h 185737"/>
                  <a:gd name="connsiteX10" fmla="*/ 391843 w 415554"/>
                  <a:gd name="connsiteY10" fmla="*/ 185737 h 185737"/>
                  <a:gd name="connsiteX11" fmla="*/ 345384 w 415554"/>
                  <a:gd name="connsiteY11" fmla="*/ 185737 h 185737"/>
                  <a:gd name="connsiteX12" fmla="*/ 170183 w 415554"/>
                  <a:gd name="connsiteY12" fmla="*/ 185737 h 185737"/>
                  <a:gd name="connsiteX13" fmla="*/ 40379 w 415554"/>
                  <a:gd name="connsiteY13" fmla="*/ 185737 h 185737"/>
                  <a:gd name="connsiteX14" fmla="*/ 0 w 415554"/>
                  <a:gd name="connsiteY14" fmla="*/ 145358 h 185737"/>
                  <a:gd name="connsiteX15" fmla="*/ 0 w 415554"/>
                  <a:gd name="connsiteY15" fmla="*/ 92869 h 185737"/>
                  <a:gd name="connsiteX16" fmla="*/ 92869 w 415554"/>
                  <a:gd name="connsiteY16" fmla="*/ 0 h 185737"/>
                  <a:gd name="connsiteX0" fmla="*/ 92869 w 415554"/>
                  <a:gd name="connsiteY0" fmla="*/ 796 h 186533"/>
                  <a:gd name="connsiteX1" fmla="*/ 93896 w 415554"/>
                  <a:gd name="connsiteY1" fmla="*/ 0 h 186533"/>
                  <a:gd name="connsiteX2" fmla="*/ 203774 w 415554"/>
                  <a:gd name="connsiteY2" fmla="*/ 796 h 186533"/>
                  <a:gd name="connsiteX3" fmla="*/ 220940 w 415554"/>
                  <a:gd name="connsiteY3" fmla="*/ 796 h 186533"/>
                  <a:gd name="connsiteX4" fmla="*/ 233621 w 415554"/>
                  <a:gd name="connsiteY4" fmla="*/ 11093 h 186533"/>
                  <a:gd name="connsiteX5" fmla="*/ 308980 w 415554"/>
                  <a:gd name="connsiteY5" fmla="*/ 28180 h 186533"/>
                  <a:gd name="connsiteX6" fmla="*/ 384339 w 415554"/>
                  <a:gd name="connsiteY6" fmla="*/ 11093 h 186533"/>
                  <a:gd name="connsiteX7" fmla="*/ 386521 w 415554"/>
                  <a:gd name="connsiteY7" fmla="*/ 9321 h 186533"/>
                  <a:gd name="connsiteX8" fmla="*/ 398771 w 415554"/>
                  <a:gd name="connsiteY8" fmla="*/ 17580 h 186533"/>
                  <a:gd name="connsiteX9" fmla="*/ 415554 w 415554"/>
                  <a:gd name="connsiteY9" fmla="*/ 58098 h 186533"/>
                  <a:gd name="connsiteX10" fmla="*/ 415554 w 415554"/>
                  <a:gd name="connsiteY10" fmla="*/ 162822 h 186533"/>
                  <a:gd name="connsiteX11" fmla="*/ 391843 w 415554"/>
                  <a:gd name="connsiteY11" fmla="*/ 186533 h 186533"/>
                  <a:gd name="connsiteX12" fmla="*/ 345384 w 415554"/>
                  <a:gd name="connsiteY12" fmla="*/ 186533 h 186533"/>
                  <a:gd name="connsiteX13" fmla="*/ 170183 w 415554"/>
                  <a:gd name="connsiteY13" fmla="*/ 186533 h 186533"/>
                  <a:gd name="connsiteX14" fmla="*/ 40379 w 415554"/>
                  <a:gd name="connsiteY14" fmla="*/ 186533 h 186533"/>
                  <a:gd name="connsiteX15" fmla="*/ 0 w 415554"/>
                  <a:gd name="connsiteY15" fmla="*/ 146154 h 186533"/>
                  <a:gd name="connsiteX16" fmla="*/ 0 w 415554"/>
                  <a:gd name="connsiteY16" fmla="*/ 93665 h 186533"/>
                  <a:gd name="connsiteX17" fmla="*/ 92869 w 415554"/>
                  <a:gd name="connsiteY17" fmla="*/ 796 h 186533"/>
                  <a:gd name="connsiteX0" fmla="*/ 0 w 415554"/>
                  <a:gd name="connsiteY0" fmla="*/ 93665 h 186533"/>
                  <a:gd name="connsiteX1" fmla="*/ 93896 w 415554"/>
                  <a:gd name="connsiteY1" fmla="*/ 0 h 186533"/>
                  <a:gd name="connsiteX2" fmla="*/ 203774 w 415554"/>
                  <a:gd name="connsiteY2" fmla="*/ 796 h 186533"/>
                  <a:gd name="connsiteX3" fmla="*/ 220940 w 415554"/>
                  <a:gd name="connsiteY3" fmla="*/ 796 h 186533"/>
                  <a:gd name="connsiteX4" fmla="*/ 233621 w 415554"/>
                  <a:gd name="connsiteY4" fmla="*/ 11093 h 186533"/>
                  <a:gd name="connsiteX5" fmla="*/ 308980 w 415554"/>
                  <a:gd name="connsiteY5" fmla="*/ 28180 h 186533"/>
                  <a:gd name="connsiteX6" fmla="*/ 384339 w 415554"/>
                  <a:gd name="connsiteY6" fmla="*/ 11093 h 186533"/>
                  <a:gd name="connsiteX7" fmla="*/ 386521 w 415554"/>
                  <a:gd name="connsiteY7" fmla="*/ 9321 h 186533"/>
                  <a:gd name="connsiteX8" fmla="*/ 398771 w 415554"/>
                  <a:gd name="connsiteY8" fmla="*/ 17580 h 186533"/>
                  <a:gd name="connsiteX9" fmla="*/ 415554 w 415554"/>
                  <a:gd name="connsiteY9" fmla="*/ 58098 h 186533"/>
                  <a:gd name="connsiteX10" fmla="*/ 415554 w 415554"/>
                  <a:gd name="connsiteY10" fmla="*/ 162822 h 186533"/>
                  <a:gd name="connsiteX11" fmla="*/ 391843 w 415554"/>
                  <a:gd name="connsiteY11" fmla="*/ 186533 h 186533"/>
                  <a:gd name="connsiteX12" fmla="*/ 345384 w 415554"/>
                  <a:gd name="connsiteY12" fmla="*/ 186533 h 186533"/>
                  <a:gd name="connsiteX13" fmla="*/ 170183 w 415554"/>
                  <a:gd name="connsiteY13" fmla="*/ 186533 h 186533"/>
                  <a:gd name="connsiteX14" fmla="*/ 40379 w 415554"/>
                  <a:gd name="connsiteY14" fmla="*/ 186533 h 186533"/>
                  <a:gd name="connsiteX15" fmla="*/ 0 w 415554"/>
                  <a:gd name="connsiteY15" fmla="*/ 146154 h 186533"/>
                  <a:gd name="connsiteX16" fmla="*/ 0 w 415554"/>
                  <a:gd name="connsiteY16" fmla="*/ 93665 h 186533"/>
                  <a:gd name="connsiteX0" fmla="*/ 0 w 415554"/>
                  <a:gd name="connsiteY0" fmla="*/ 92869 h 185737"/>
                  <a:gd name="connsiteX1" fmla="*/ 203774 w 415554"/>
                  <a:gd name="connsiteY1" fmla="*/ 0 h 185737"/>
                  <a:gd name="connsiteX2" fmla="*/ 220940 w 415554"/>
                  <a:gd name="connsiteY2" fmla="*/ 0 h 185737"/>
                  <a:gd name="connsiteX3" fmla="*/ 233621 w 415554"/>
                  <a:gd name="connsiteY3" fmla="*/ 10297 h 185737"/>
                  <a:gd name="connsiteX4" fmla="*/ 308980 w 415554"/>
                  <a:gd name="connsiteY4" fmla="*/ 27384 h 185737"/>
                  <a:gd name="connsiteX5" fmla="*/ 384339 w 415554"/>
                  <a:gd name="connsiteY5" fmla="*/ 10297 h 185737"/>
                  <a:gd name="connsiteX6" fmla="*/ 386521 w 415554"/>
                  <a:gd name="connsiteY6" fmla="*/ 8525 h 185737"/>
                  <a:gd name="connsiteX7" fmla="*/ 398771 w 415554"/>
                  <a:gd name="connsiteY7" fmla="*/ 16784 h 185737"/>
                  <a:gd name="connsiteX8" fmla="*/ 415554 w 415554"/>
                  <a:gd name="connsiteY8" fmla="*/ 57302 h 185737"/>
                  <a:gd name="connsiteX9" fmla="*/ 415554 w 415554"/>
                  <a:gd name="connsiteY9" fmla="*/ 162026 h 185737"/>
                  <a:gd name="connsiteX10" fmla="*/ 391843 w 415554"/>
                  <a:gd name="connsiteY10" fmla="*/ 185737 h 185737"/>
                  <a:gd name="connsiteX11" fmla="*/ 345384 w 415554"/>
                  <a:gd name="connsiteY11" fmla="*/ 185737 h 185737"/>
                  <a:gd name="connsiteX12" fmla="*/ 170183 w 415554"/>
                  <a:gd name="connsiteY12" fmla="*/ 185737 h 185737"/>
                  <a:gd name="connsiteX13" fmla="*/ 40379 w 415554"/>
                  <a:gd name="connsiteY13" fmla="*/ 185737 h 185737"/>
                  <a:gd name="connsiteX14" fmla="*/ 0 w 415554"/>
                  <a:gd name="connsiteY14" fmla="*/ 145358 h 185737"/>
                  <a:gd name="connsiteX15" fmla="*/ 0 w 415554"/>
                  <a:gd name="connsiteY15" fmla="*/ 92869 h 185737"/>
                  <a:gd name="connsiteX0" fmla="*/ 0 w 415554"/>
                  <a:gd name="connsiteY0" fmla="*/ 145358 h 185737"/>
                  <a:gd name="connsiteX1" fmla="*/ 203774 w 415554"/>
                  <a:gd name="connsiteY1" fmla="*/ 0 h 185737"/>
                  <a:gd name="connsiteX2" fmla="*/ 220940 w 415554"/>
                  <a:gd name="connsiteY2" fmla="*/ 0 h 185737"/>
                  <a:gd name="connsiteX3" fmla="*/ 233621 w 415554"/>
                  <a:gd name="connsiteY3" fmla="*/ 10297 h 185737"/>
                  <a:gd name="connsiteX4" fmla="*/ 308980 w 415554"/>
                  <a:gd name="connsiteY4" fmla="*/ 27384 h 185737"/>
                  <a:gd name="connsiteX5" fmla="*/ 384339 w 415554"/>
                  <a:gd name="connsiteY5" fmla="*/ 10297 h 185737"/>
                  <a:gd name="connsiteX6" fmla="*/ 386521 w 415554"/>
                  <a:gd name="connsiteY6" fmla="*/ 8525 h 185737"/>
                  <a:gd name="connsiteX7" fmla="*/ 398771 w 415554"/>
                  <a:gd name="connsiteY7" fmla="*/ 16784 h 185737"/>
                  <a:gd name="connsiteX8" fmla="*/ 415554 w 415554"/>
                  <a:gd name="connsiteY8" fmla="*/ 57302 h 185737"/>
                  <a:gd name="connsiteX9" fmla="*/ 415554 w 415554"/>
                  <a:gd name="connsiteY9" fmla="*/ 162026 h 185737"/>
                  <a:gd name="connsiteX10" fmla="*/ 391843 w 415554"/>
                  <a:gd name="connsiteY10" fmla="*/ 185737 h 185737"/>
                  <a:gd name="connsiteX11" fmla="*/ 345384 w 415554"/>
                  <a:gd name="connsiteY11" fmla="*/ 185737 h 185737"/>
                  <a:gd name="connsiteX12" fmla="*/ 170183 w 415554"/>
                  <a:gd name="connsiteY12" fmla="*/ 185737 h 185737"/>
                  <a:gd name="connsiteX13" fmla="*/ 40379 w 415554"/>
                  <a:gd name="connsiteY13" fmla="*/ 185737 h 185737"/>
                  <a:gd name="connsiteX14" fmla="*/ 0 w 415554"/>
                  <a:gd name="connsiteY14" fmla="*/ 145358 h 18573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</a:cxnLst>
                <a:rect l="l" t="t" r="r" b="b"/>
                <a:pathLst>
                  <a:path w="415554" h="185737">
                    <a:moveTo>
                      <a:pt x="0" y="145358"/>
                    </a:moveTo>
                    <a:lnTo>
                      <a:pt x="203774" y="0"/>
                    </a:lnTo>
                    <a:lnTo>
                      <a:pt x="220940" y="0"/>
                    </a:lnTo>
                    <a:lnTo>
                      <a:pt x="233621" y="10297"/>
                    </a:lnTo>
                    <a:cubicBezTo>
                      <a:pt x="252907" y="20854"/>
                      <a:pt x="279551" y="27384"/>
                      <a:pt x="308980" y="27384"/>
                    </a:cubicBezTo>
                    <a:cubicBezTo>
                      <a:pt x="338410" y="27384"/>
                      <a:pt x="365053" y="20854"/>
                      <a:pt x="384339" y="10297"/>
                    </a:cubicBezTo>
                    <a:lnTo>
                      <a:pt x="386521" y="8525"/>
                    </a:lnTo>
                    <a:lnTo>
                      <a:pt x="398771" y="16784"/>
                    </a:lnTo>
                    <a:cubicBezTo>
                      <a:pt x="409140" y="27153"/>
                      <a:pt x="415554" y="41479"/>
                      <a:pt x="415554" y="57302"/>
                    </a:cubicBezTo>
                    <a:lnTo>
                      <a:pt x="415554" y="162026"/>
                    </a:lnTo>
                    <a:cubicBezTo>
                      <a:pt x="415554" y="175121"/>
                      <a:pt x="404938" y="185737"/>
                      <a:pt x="391843" y="185737"/>
                    </a:cubicBezTo>
                    <a:lnTo>
                      <a:pt x="345384" y="185737"/>
                    </a:lnTo>
                    <a:lnTo>
                      <a:pt x="170183" y="185737"/>
                    </a:lnTo>
                    <a:lnTo>
                      <a:pt x="40379" y="185737"/>
                    </a:lnTo>
                    <a:cubicBezTo>
                      <a:pt x="18078" y="185737"/>
                      <a:pt x="0" y="167659"/>
                      <a:pt x="0" y="145358"/>
                    </a:cubicBezTo>
                    <a:close/>
                  </a:path>
                </a:pathLst>
              </a:custGeom>
              <a:solidFill>
                <a:srgbClr val="ED7D31">
                  <a:lumMod val="75000"/>
                </a:srgbClr>
              </a:soli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289" name="台形 288">
                <a:extLst>
                  <a:ext uri="{FF2B5EF4-FFF2-40B4-BE49-F238E27FC236}">
                    <a16:creationId xmlns:a16="http://schemas.microsoft.com/office/drawing/2014/main" id="{9D473D25-CCE4-49A4-A9F9-8CF21633595D}"/>
                  </a:ext>
                </a:extLst>
              </p:cNvPr>
              <p:cNvSpPr/>
              <p:nvPr/>
            </p:nvSpPr>
            <p:spPr>
              <a:xfrm rot="10800000">
                <a:off x="1414504" y="1701703"/>
                <a:ext cx="409370" cy="450058"/>
              </a:xfrm>
              <a:prstGeom prst="trapezoid">
                <a:avLst>
                  <a:gd name="adj" fmla="val 13473"/>
                </a:avLst>
              </a:prstGeom>
              <a:solidFill>
                <a:srgbClr val="4472C4">
                  <a:lumMod val="75000"/>
                </a:srgbClr>
              </a:soli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</p:grpSp>
        <p:sp>
          <p:nvSpPr>
            <p:cNvPr id="238" name="四角形: 上の 2 つの角を丸める 36">
              <a:extLst>
                <a:ext uri="{FF2B5EF4-FFF2-40B4-BE49-F238E27FC236}">
                  <a16:creationId xmlns:a16="http://schemas.microsoft.com/office/drawing/2014/main" id="{D1AF5830-A87F-4491-A763-159C4008AC5D}"/>
                </a:ext>
              </a:extLst>
            </p:cNvPr>
            <p:cNvSpPr/>
            <p:nvPr/>
          </p:nvSpPr>
          <p:spPr>
            <a:xfrm rot="2700000">
              <a:off x="1371792" y="4543713"/>
              <a:ext cx="236208" cy="368458"/>
            </a:xfrm>
            <a:custGeom>
              <a:avLst/>
              <a:gdLst>
                <a:gd name="connsiteX0" fmla="*/ 118104 w 236207"/>
                <a:gd name="connsiteY0" fmla="*/ 0 h 486562"/>
                <a:gd name="connsiteX1" fmla="*/ 118104 w 236207"/>
                <a:gd name="connsiteY1" fmla="*/ 0 h 486562"/>
                <a:gd name="connsiteX2" fmla="*/ 236208 w 236207"/>
                <a:gd name="connsiteY2" fmla="*/ 118104 h 486562"/>
                <a:gd name="connsiteX3" fmla="*/ 236207 w 236207"/>
                <a:gd name="connsiteY3" fmla="*/ 486562 h 486562"/>
                <a:gd name="connsiteX4" fmla="*/ 236207 w 236207"/>
                <a:gd name="connsiteY4" fmla="*/ 486562 h 486562"/>
                <a:gd name="connsiteX5" fmla="*/ 0 w 236207"/>
                <a:gd name="connsiteY5" fmla="*/ 486562 h 486562"/>
                <a:gd name="connsiteX6" fmla="*/ 0 w 236207"/>
                <a:gd name="connsiteY6" fmla="*/ 486562 h 486562"/>
                <a:gd name="connsiteX7" fmla="*/ 0 w 236207"/>
                <a:gd name="connsiteY7" fmla="*/ 118104 h 486562"/>
                <a:gd name="connsiteX8" fmla="*/ 118104 w 236207"/>
                <a:gd name="connsiteY8" fmla="*/ 0 h 486562"/>
                <a:gd name="connsiteX0" fmla="*/ 118104 w 236208"/>
                <a:gd name="connsiteY0" fmla="*/ 0 h 486562"/>
                <a:gd name="connsiteX1" fmla="*/ 118104 w 236208"/>
                <a:gd name="connsiteY1" fmla="*/ 0 h 486562"/>
                <a:gd name="connsiteX2" fmla="*/ 236208 w 236208"/>
                <a:gd name="connsiteY2" fmla="*/ 118104 h 486562"/>
                <a:gd name="connsiteX3" fmla="*/ 236207 w 236208"/>
                <a:gd name="connsiteY3" fmla="*/ 486562 h 486562"/>
                <a:gd name="connsiteX4" fmla="*/ 236207 w 236208"/>
                <a:gd name="connsiteY4" fmla="*/ 486562 h 486562"/>
                <a:gd name="connsiteX5" fmla="*/ 0 w 236208"/>
                <a:gd name="connsiteY5" fmla="*/ 486562 h 486562"/>
                <a:gd name="connsiteX6" fmla="*/ 0 w 236208"/>
                <a:gd name="connsiteY6" fmla="*/ 486562 h 486562"/>
                <a:gd name="connsiteX7" fmla="*/ 0 w 236208"/>
                <a:gd name="connsiteY7" fmla="*/ 118104 h 486562"/>
                <a:gd name="connsiteX8" fmla="*/ 209544 w 236208"/>
                <a:gd name="connsiteY8" fmla="*/ 91440 h 486562"/>
                <a:gd name="connsiteX0" fmla="*/ 118104 w 236208"/>
                <a:gd name="connsiteY0" fmla="*/ 0 h 486562"/>
                <a:gd name="connsiteX1" fmla="*/ 118104 w 236208"/>
                <a:gd name="connsiteY1" fmla="*/ 0 h 486562"/>
                <a:gd name="connsiteX2" fmla="*/ 236208 w 236208"/>
                <a:gd name="connsiteY2" fmla="*/ 118104 h 486562"/>
                <a:gd name="connsiteX3" fmla="*/ 236207 w 236208"/>
                <a:gd name="connsiteY3" fmla="*/ 486562 h 486562"/>
                <a:gd name="connsiteX4" fmla="*/ 236207 w 236208"/>
                <a:gd name="connsiteY4" fmla="*/ 486562 h 486562"/>
                <a:gd name="connsiteX5" fmla="*/ 0 w 236208"/>
                <a:gd name="connsiteY5" fmla="*/ 486562 h 486562"/>
                <a:gd name="connsiteX6" fmla="*/ 0 w 236208"/>
                <a:gd name="connsiteY6" fmla="*/ 486562 h 486562"/>
                <a:gd name="connsiteX7" fmla="*/ 0 w 236208"/>
                <a:gd name="connsiteY7" fmla="*/ 118104 h 486562"/>
                <a:gd name="connsiteX0" fmla="*/ 118104 w 236208"/>
                <a:gd name="connsiteY0" fmla="*/ 0 h 486562"/>
                <a:gd name="connsiteX1" fmla="*/ 236208 w 236208"/>
                <a:gd name="connsiteY1" fmla="*/ 118104 h 486562"/>
                <a:gd name="connsiteX2" fmla="*/ 236207 w 236208"/>
                <a:gd name="connsiteY2" fmla="*/ 486562 h 486562"/>
                <a:gd name="connsiteX3" fmla="*/ 236207 w 236208"/>
                <a:gd name="connsiteY3" fmla="*/ 486562 h 486562"/>
                <a:gd name="connsiteX4" fmla="*/ 0 w 236208"/>
                <a:gd name="connsiteY4" fmla="*/ 486562 h 486562"/>
                <a:gd name="connsiteX5" fmla="*/ 0 w 236208"/>
                <a:gd name="connsiteY5" fmla="*/ 486562 h 486562"/>
                <a:gd name="connsiteX6" fmla="*/ 0 w 236208"/>
                <a:gd name="connsiteY6" fmla="*/ 118104 h 486562"/>
                <a:gd name="connsiteX0" fmla="*/ 236208 w 236208"/>
                <a:gd name="connsiteY0" fmla="*/ 0 h 368458"/>
                <a:gd name="connsiteX1" fmla="*/ 236207 w 236208"/>
                <a:gd name="connsiteY1" fmla="*/ 368458 h 368458"/>
                <a:gd name="connsiteX2" fmla="*/ 236207 w 236208"/>
                <a:gd name="connsiteY2" fmla="*/ 368458 h 368458"/>
                <a:gd name="connsiteX3" fmla="*/ 0 w 236208"/>
                <a:gd name="connsiteY3" fmla="*/ 368458 h 368458"/>
                <a:gd name="connsiteX4" fmla="*/ 0 w 236208"/>
                <a:gd name="connsiteY4" fmla="*/ 368458 h 368458"/>
                <a:gd name="connsiteX5" fmla="*/ 0 w 236208"/>
                <a:gd name="connsiteY5" fmla="*/ 0 h 36845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236208" h="368458">
                  <a:moveTo>
                    <a:pt x="236208" y="0"/>
                  </a:moveTo>
                  <a:cubicBezTo>
                    <a:pt x="236208" y="122819"/>
                    <a:pt x="236207" y="245639"/>
                    <a:pt x="236207" y="368458"/>
                  </a:cubicBezTo>
                  <a:lnTo>
                    <a:pt x="236207" y="368458"/>
                  </a:lnTo>
                  <a:lnTo>
                    <a:pt x="0" y="368458"/>
                  </a:lnTo>
                  <a:lnTo>
                    <a:pt x="0" y="368458"/>
                  </a:lnTo>
                  <a:lnTo>
                    <a:pt x="0" y="0"/>
                  </a:lnTo>
                </a:path>
              </a:pathLst>
            </a:custGeom>
            <a:solidFill>
              <a:srgbClr val="00B0F0"/>
            </a:solidFill>
            <a:ln w="1905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4572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grpSp>
          <p:nvGrpSpPr>
            <p:cNvPr id="239" name="グループ化 238">
              <a:extLst>
                <a:ext uri="{FF2B5EF4-FFF2-40B4-BE49-F238E27FC236}">
                  <a16:creationId xmlns:a16="http://schemas.microsoft.com/office/drawing/2014/main" id="{97FF8B81-0643-4F88-A29D-67020DB4DFB4}"/>
                </a:ext>
              </a:extLst>
            </p:cNvPr>
            <p:cNvGrpSpPr/>
            <p:nvPr/>
          </p:nvGrpSpPr>
          <p:grpSpPr>
            <a:xfrm>
              <a:off x="-120906" y="5044410"/>
              <a:ext cx="2955511" cy="1818452"/>
              <a:chOff x="-120906" y="1221710"/>
              <a:chExt cx="2955511" cy="1818452"/>
            </a:xfrm>
          </p:grpSpPr>
          <p:grpSp>
            <p:nvGrpSpPr>
              <p:cNvPr id="269" name="グループ化 268">
                <a:extLst>
                  <a:ext uri="{FF2B5EF4-FFF2-40B4-BE49-F238E27FC236}">
                    <a16:creationId xmlns:a16="http://schemas.microsoft.com/office/drawing/2014/main" id="{431509F9-9D9F-4539-9FF1-B8E112446D97}"/>
                  </a:ext>
                </a:extLst>
              </p:cNvPr>
              <p:cNvGrpSpPr/>
              <p:nvPr/>
            </p:nvGrpSpPr>
            <p:grpSpPr>
              <a:xfrm flipH="1">
                <a:off x="-120906" y="1221710"/>
                <a:ext cx="2955511" cy="1818452"/>
                <a:chOff x="1481283" y="3596120"/>
                <a:chExt cx="2685187" cy="1652128"/>
              </a:xfrm>
            </p:grpSpPr>
            <p:sp>
              <p:nvSpPr>
                <p:cNvPr id="273" name="星: 32 pt 272">
                  <a:extLst>
                    <a:ext uri="{FF2B5EF4-FFF2-40B4-BE49-F238E27FC236}">
                      <a16:creationId xmlns:a16="http://schemas.microsoft.com/office/drawing/2014/main" id="{6A968514-34C2-40F0-B2CA-BB2062C73AF0}"/>
                    </a:ext>
                  </a:extLst>
                </p:cNvPr>
                <p:cNvSpPr/>
                <p:nvPr/>
              </p:nvSpPr>
              <p:spPr bwMode="auto">
                <a:xfrm>
                  <a:off x="1656669" y="4338826"/>
                  <a:ext cx="737534" cy="737534"/>
                </a:xfrm>
                <a:prstGeom prst="star32">
                  <a:avLst>
                    <a:gd name="adj" fmla="val 5859"/>
                  </a:avLst>
                </a:prstGeom>
                <a:noFill/>
                <a:ln w="19050">
                  <a:solidFill>
                    <a:sysClr val="windowText" lastClr="000000">
                      <a:lumMod val="75000"/>
                      <a:lumOff val="25000"/>
                    </a:sysClr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</a:endParaRPr>
                </a:p>
              </p:txBody>
            </p:sp>
            <p:sp>
              <p:nvSpPr>
                <p:cNvPr id="274" name="星: 32 pt 273">
                  <a:extLst>
                    <a:ext uri="{FF2B5EF4-FFF2-40B4-BE49-F238E27FC236}">
                      <a16:creationId xmlns:a16="http://schemas.microsoft.com/office/drawing/2014/main" id="{B8C03BE4-2E27-4731-9570-59530738E79C}"/>
                    </a:ext>
                  </a:extLst>
                </p:cNvPr>
                <p:cNvSpPr/>
                <p:nvPr/>
              </p:nvSpPr>
              <p:spPr bwMode="auto">
                <a:xfrm>
                  <a:off x="3253725" y="4338826"/>
                  <a:ext cx="737534" cy="737534"/>
                </a:xfrm>
                <a:prstGeom prst="star32">
                  <a:avLst>
                    <a:gd name="adj" fmla="val 5859"/>
                  </a:avLst>
                </a:prstGeom>
                <a:noFill/>
                <a:ln w="19050">
                  <a:solidFill>
                    <a:sysClr val="windowText" lastClr="000000">
                      <a:lumMod val="75000"/>
                      <a:lumOff val="25000"/>
                    </a:sysClr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</a:endParaRPr>
                </a:p>
              </p:txBody>
            </p:sp>
            <p:sp>
              <p:nvSpPr>
                <p:cNvPr id="275" name="円: 塗りつぶしなし 274">
                  <a:extLst>
                    <a:ext uri="{FF2B5EF4-FFF2-40B4-BE49-F238E27FC236}">
                      <a16:creationId xmlns:a16="http://schemas.microsoft.com/office/drawing/2014/main" id="{8D7B03CA-F9D5-466F-BF24-E82F2444111A}"/>
                    </a:ext>
                  </a:extLst>
                </p:cNvPr>
                <p:cNvSpPr/>
                <p:nvPr/>
              </p:nvSpPr>
              <p:spPr bwMode="auto">
                <a:xfrm>
                  <a:off x="3180909" y="4273550"/>
                  <a:ext cx="876188" cy="876186"/>
                </a:xfrm>
                <a:prstGeom prst="donut">
                  <a:avLst>
                    <a:gd name="adj" fmla="val 8472"/>
                  </a:avLst>
                </a:prstGeom>
                <a:solidFill>
                  <a:sysClr val="window" lastClr="FFFFFF">
                    <a:lumMod val="75000"/>
                  </a:sysClr>
                </a:solidFill>
                <a:ln w="19050">
                  <a:solidFill>
                    <a:sysClr val="windowText" lastClr="000000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</a:endParaRPr>
                </a:p>
              </p:txBody>
            </p:sp>
            <p:sp>
              <p:nvSpPr>
                <p:cNvPr id="276" name="円: 塗りつぶしなし 275">
                  <a:extLst>
                    <a:ext uri="{FF2B5EF4-FFF2-40B4-BE49-F238E27FC236}">
                      <a16:creationId xmlns:a16="http://schemas.microsoft.com/office/drawing/2014/main" id="{3A26AA7F-A397-49FE-8293-D94AE5051C69}"/>
                    </a:ext>
                  </a:extLst>
                </p:cNvPr>
                <p:cNvSpPr/>
                <p:nvPr/>
              </p:nvSpPr>
              <p:spPr bwMode="auto">
                <a:xfrm>
                  <a:off x="3113680" y="4206321"/>
                  <a:ext cx="1010646" cy="1010644"/>
                </a:xfrm>
                <a:prstGeom prst="donut">
                  <a:avLst>
                    <a:gd name="adj" fmla="val 8472"/>
                  </a:avLst>
                </a:prstGeom>
                <a:solidFill>
                  <a:sysClr val="windowText" lastClr="000000"/>
                </a:solidFill>
                <a:ln w="19050">
                  <a:solidFill>
                    <a:sysClr val="windowText" lastClr="000000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</a:endParaRPr>
                </a:p>
              </p:txBody>
            </p:sp>
            <p:sp>
              <p:nvSpPr>
                <p:cNvPr id="277" name="アーチ 276">
                  <a:extLst>
                    <a:ext uri="{FF2B5EF4-FFF2-40B4-BE49-F238E27FC236}">
                      <a16:creationId xmlns:a16="http://schemas.microsoft.com/office/drawing/2014/main" id="{3E7FA59C-F793-45B1-B4D4-BF248E935AFC}"/>
                    </a:ext>
                  </a:extLst>
                </p:cNvPr>
                <p:cNvSpPr/>
                <p:nvPr/>
              </p:nvSpPr>
              <p:spPr bwMode="auto">
                <a:xfrm>
                  <a:off x="3078733" y="4166938"/>
                  <a:ext cx="1081312" cy="1081310"/>
                </a:xfrm>
                <a:prstGeom prst="blockArc">
                  <a:avLst>
                    <a:gd name="adj1" fmla="val 11476450"/>
                    <a:gd name="adj2" fmla="val 18485845"/>
                    <a:gd name="adj3" fmla="val 6626"/>
                  </a:avLst>
                </a:prstGeom>
                <a:solidFill>
                  <a:srgbClr val="0070C0"/>
                </a:solidFill>
                <a:ln w="19050">
                  <a:solidFill>
                    <a:sysClr val="windowText" lastClr="000000"/>
                  </a:solidFill>
                  <a:round/>
                  <a:headEnd/>
                  <a:tailEnd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</a:endParaRPr>
                </a:p>
              </p:txBody>
            </p:sp>
            <p:sp>
              <p:nvSpPr>
                <p:cNvPr id="278" name="フリーフォーム: 図形 277">
                  <a:extLst>
                    <a:ext uri="{FF2B5EF4-FFF2-40B4-BE49-F238E27FC236}">
                      <a16:creationId xmlns:a16="http://schemas.microsoft.com/office/drawing/2014/main" id="{6FE0A9DB-D67C-4FB5-9937-5801ABA6E9F1}"/>
                    </a:ext>
                  </a:extLst>
                </p:cNvPr>
                <p:cNvSpPr/>
                <p:nvPr/>
              </p:nvSpPr>
              <p:spPr bwMode="auto">
                <a:xfrm rot="20700000">
                  <a:off x="2639630" y="3600617"/>
                  <a:ext cx="880721" cy="1249379"/>
                </a:xfrm>
                <a:custGeom>
                  <a:avLst/>
                  <a:gdLst>
                    <a:gd name="connsiteX0" fmla="*/ 880721 w 880721"/>
                    <a:gd name="connsiteY0" fmla="*/ 0 h 1249379"/>
                    <a:gd name="connsiteX1" fmla="*/ 880721 w 880721"/>
                    <a:gd name="connsiteY1" fmla="*/ 1249379 h 1249379"/>
                    <a:gd name="connsiteX2" fmla="*/ 787656 w 880721"/>
                    <a:gd name="connsiteY2" fmla="*/ 1249379 h 1249379"/>
                    <a:gd name="connsiteX3" fmla="*/ 787656 w 880721"/>
                    <a:gd name="connsiteY3" fmla="*/ 536412 h 1249379"/>
                    <a:gd name="connsiteX4" fmla="*/ 64849 w 880721"/>
                    <a:gd name="connsiteY4" fmla="*/ 953725 h 1249379"/>
                    <a:gd name="connsiteX5" fmla="*/ 39539 w 880721"/>
                    <a:gd name="connsiteY5" fmla="*/ 946943 h 1249379"/>
                    <a:gd name="connsiteX6" fmla="*/ 2485 w 880721"/>
                    <a:gd name="connsiteY6" fmla="*/ 882764 h 1249379"/>
                    <a:gd name="connsiteX7" fmla="*/ 9266 w 880721"/>
                    <a:gd name="connsiteY7" fmla="*/ 857454 h 1249379"/>
                    <a:gd name="connsiteX8" fmla="*/ 787656 w 880721"/>
                    <a:gd name="connsiteY8" fmla="*/ 408050 h 1249379"/>
                    <a:gd name="connsiteX9" fmla="*/ 787656 w 880721"/>
                    <a:gd name="connsiteY9" fmla="*/ 0 h 1249379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</a:cxnLst>
                  <a:rect l="l" t="t" r="r" b="b"/>
                  <a:pathLst>
                    <a:path w="880721" h="1249379">
                      <a:moveTo>
                        <a:pt x="880721" y="0"/>
                      </a:moveTo>
                      <a:lnTo>
                        <a:pt x="880721" y="1249379"/>
                      </a:lnTo>
                      <a:lnTo>
                        <a:pt x="787656" y="1249379"/>
                      </a:lnTo>
                      <a:lnTo>
                        <a:pt x="787656" y="536412"/>
                      </a:lnTo>
                      <a:lnTo>
                        <a:pt x="64849" y="953725"/>
                      </a:lnTo>
                      <a:cubicBezTo>
                        <a:pt x="55986" y="958841"/>
                        <a:pt x="44655" y="955805"/>
                        <a:pt x="39539" y="946943"/>
                      </a:cubicBezTo>
                      <a:lnTo>
                        <a:pt x="2485" y="882764"/>
                      </a:lnTo>
                      <a:cubicBezTo>
                        <a:pt x="-2632" y="873902"/>
                        <a:pt x="404" y="862570"/>
                        <a:pt x="9266" y="857454"/>
                      </a:cubicBezTo>
                      <a:lnTo>
                        <a:pt x="787656" y="408050"/>
                      </a:lnTo>
                      <a:lnTo>
                        <a:pt x="787656" y="0"/>
                      </a:lnTo>
                      <a:close/>
                    </a:path>
                  </a:pathLst>
                </a:custGeom>
                <a:solidFill>
                  <a:srgbClr val="0070C0"/>
                </a:solidFill>
                <a:ln w="19050">
                  <a:solidFill>
                    <a:sysClr val="windowText" lastClr="000000"/>
                  </a:solidFill>
                  <a:round/>
                  <a:headEnd/>
                  <a:tailEnd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</a:endParaRPr>
                </a:p>
              </p:txBody>
            </p:sp>
            <p:sp>
              <p:nvSpPr>
                <p:cNvPr id="279" name="円: 塗りつぶしなし 278">
                  <a:extLst>
                    <a:ext uri="{FF2B5EF4-FFF2-40B4-BE49-F238E27FC236}">
                      <a16:creationId xmlns:a16="http://schemas.microsoft.com/office/drawing/2014/main" id="{2636F225-8B10-4B47-92EF-817205866C9C}"/>
                    </a:ext>
                  </a:extLst>
                </p:cNvPr>
                <p:cNvSpPr/>
                <p:nvPr/>
              </p:nvSpPr>
              <p:spPr bwMode="auto">
                <a:xfrm>
                  <a:off x="1584172" y="4273550"/>
                  <a:ext cx="876188" cy="876186"/>
                </a:xfrm>
                <a:prstGeom prst="donut">
                  <a:avLst>
                    <a:gd name="adj" fmla="val 8472"/>
                  </a:avLst>
                </a:prstGeom>
                <a:solidFill>
                  <a:sysClr val="window" lastClr="FFFFFF">
                    <a:lumMod val="75000"/>
                  </a:sysClr>
                </a:solidFill>
                <a:ln w="19050">
                  <a:solidFill>
                    <a:sysClr val="windowText" lastClr="000000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</a:endParaRPr>
                </a:p>
              </p:txBody>
            </p:sp>
            <p:sp>
              <p:nvSpPr>
                <p:cNvPr id="280" name="円: 塗りつぶしなし 279">
                  <a:extLst>
                    <a:ext uri="{FF2B5EF4-FFF2-40B4-BE49-F238E27FC236}">
                      <a16:creationId xmlns:a16="http://schemas.microsoft.com/office/drawing/2014/main" id="{0916A1DB-2BC0-4DE0-8456-2C49B23BB3A6}"/>
                    </a:ext>
                  </a:extLst>
                </p:cNvPr>
                <p:cNvSpPr/>
                <p:nvPr/>
              </p:nvSpPr>
              <p:spPr bwMode="auto">
                <a:xfrm>
                  <a:off x="1516943" y="4206321"/>
                  <a:ext cx="1010646" cy="1010644"/>
                </a:xfrm>
                <a:prstGeom prst="donut">
                  <a:avLst>
                    <a:gd name="adj" fmla="val 8472"/>
                  </a:avLst>
                </a:prstGeom>
                <a:solidFill>
                  <a:sysClr val="windowText" lastClr="000000"/>
                </a:solidFill>
                <a:ln w="19050">
                  <a:solidFill>
                    <a:sysClr val="windowText" lastClr="000000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</a:endParaRPr>
                </a:p>
              </p:txBody>
            </p:sp>
            <p:sp>
              <p:nvSpPr>
                <p:cNvPr id="281" name="四角形: 角を丸くする 280">
                  <a:extLst>
                    <a:ext uri="{FF2B5EF4-FFF2-40B4-BE49-F238E27FC236}">
                      <a16:creationId xmlns:a16="http://schemas.microsoft.com/office/drawing/2014/main" id="{AEF94784-EAB6-485C-92E9-ECD9305D2D54}"/>
                    </a:ext>
                  </a:extLst>
                </p:cNvPr>
                <p:cNvSpPr/>
                <p:nvPr/>
              </p:nvSpPr>
              <p:spPr bwMode="auto">
                <a:xfrm rot="20700000">
                  <a:off x="2563055" y="4220940"/>
                  <a:ext cx="80851" cy="460467"/>
                </a:xfrm>
                <a:prstGeom prst="roundRect">
                  <a:avLst/>
                </a:prstGeom>
                <a:solidFill>
                  <a:srgbClr val="0070C0"/>
                </a:solidFill>
                <a:ln w="19050">
                  <a:solidFill>
                    <a:sysClr val="windowText" lastClr="000000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</a:endParaRPr>
                </a:p>
              </p:txBody>
            </p:sp>
            <p:sp>
              <p:nvSpPr>
                <p:cNvPr id="282" name="四角形: 上の 2 つの角を丸める 281">
                  <a:extLst>
                    <a:ext uri="{FF2B5EF4-FFF2-40B4-BE49-F238E27FC236}">
                      <a16:creationId xmlns:a16="http://schemas.microsoft.com/office/drawing/2014/main" id="{4BBCB62F-9235-4EB5-B0E1-1D17CEDF4AB9}"/>
                    </a:ext>
                  </a:extLst>
                </p:cNvPr>
                <p:cNvSpPr/>
                <p:nvPr/>
              </p:nvSpPr>
              <p:spPr bwMode="auto">
                <a:xfrm>
                  <a:off x="2369345" y="4145756"/>
                  <a:ext cx="348130" cy="111788"/>
                </a:xfrm>
                <a:prstGeom prst="round2SameRect">
                  <a:avLst>
                    <a:gd name="adj1" fmla="val 50000"/>
                    <a:gd name="adj2" fmla="val 21704"/>
                  </a:avLst>
                </a:prstGeom>
                <a:solidFill>
                  <a:sysClr val="windowText" lastClr="000000">
                    <a:lumMod val="50000"/>
                    <a:lumOff val="50000"/>
                  </a:sysClr>
                </a:solidFill>
                <a:ln w="19050">
                  <a:solidFill>
                    <a:sysClr val="windowText" lastClr="000000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</a:endParaRPr>
                </a:p>
              </p:txBody>
            </p:sp>
            <p:sp>
              <p:nvSpPr>
                <p:cNvPr id="283" name="台形 282">
                  <a:extLst>
                    <a:ext uri="{FF2B5EF4-FFF2-40B4-BE49-F238E27FC236}">
                      <a16:creationId xmlns:a16="http://schemas.microsoft.com/office/drawing/2014/main" id="{2557FBEF-A1E1-438E-ACD3-74BF1435A67E}"/>
                    </a:ext>
                  </a:extLst>
                </p:cNvPr>
                <p:cNvSpPr/>
                <p:nvPr/>
              </p:nvSpPr>
              <p:spPr bwMode="auto">
                <a:xfrm rot="10800000">
                  <a:off x="3417538" y="3596120"/>
                  <a:ext cx="748932" cy="546323"/>
                </a:xfrm>
                <a:prstGeom prst="trapezoid">
                  <a:avLst/>
                </a:prstGeom>
                <a:pattFill prst="dkVert">
                  <a:fgClr>
                    <a:sysClr val="window" lastClr="FFFFFF">
                      <a:lumMod val="50000"/>
                    </a:sysClr>
                  </a:fgClr>
                  <a:bgClr>
                    <a:sysClr val="window" lastClr="FFFFFF">
                      <a:lumMod val="85000"/>
                    </a:sysClr>
                  </a:bgClr>
                </a:pattFill>
                <a:ln w="19050">
                  <a:solidFill>
                    <a:sysClr val="windowText" lastClr="000000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</a:endParaRPr>
                </a:p>
              </p:txBody>
            </p:sp>
            <p:sp>
              <p:nvSpPr>
                <p:cNvPr id="284" name="アーチ 283">
                  <a:extLst>
                    <a:ext uri="{FF2B5EF4-FFF2-40B4-BE49-F238E27FC236}">
                      <a16:creationId xmlns:a16="http://schemas.microsoft.com/office/drawing/2014/main" id="{E7EAA342-1304-4C12-A90F-B452D618D9A1}"/>
                    </a:ext>
                  </a:extLst>
                </p:cNvPr>
                <p:cNvSpPr/>
                <p:nvPr/>
              </p:nvSpPr>
              <p:spPr bwMode="auto">
                <a:xfrm>
                  <a:off x="1481283" y="4166938"/>
                  <a:ext cx="1081312" cy="1081310"/>
                </a:xfrm>
                <a:prstGeom prst="blockArc">
                  <a:avLst>
                    <a:gd name="adj1" fmla="val 11476450"/>
                    <a:gd name="adj2" fmla="val 19396920"/>
                    <a:gd name="adj3" fmla="val 7273"/>
                  </a:avLst>
                </a:prstGeom>
                <a:solidFill>
                  <a:srgbClr val="0070C0"/>
                </a:solidFill>
                <a:ln w="19050">
                  <a:solidFill>
                    <a:sysClr val="windowText" lastClr="000000"/>
                  </a:solidFill>
                  <a:round/>
                  <a:headEnd/>
                  <a:tailEnd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</a:endParaRPr>
                </a:p>
              </p:txBody>
            </p:sp>
            <p:sp>
              <p:nvSpPr>
                <p:cNvPr id="285" name="四角形: 角を丸くする 284">
                  <a:extLst>
                    <a:ext uri="{FF2B5EF4-FFF2-40B4-BE49-F238E27FC236}">
                      <a16:creationId xmlns:a16="http://schemas.microsoft.com/office/drawing/2014/main" id="{879EA18E-FD07-427E-B9B6-C35A629C8507}"/>
                    </a:ext>
                  </a:extLst>
                </p:cNvPr>
                <p:cNvSpPr/>
                <p:nvPr/>
              </p:nvSpPr>
              <p:spPr bwMode="auto">
                <a:xfrm>
                  <a:off x="1514002" y="4156019"/>
                  <a:ext cx="755797" cy="50301"/>
                </a:xfrm>
                <a:prstGeom prst="roundRect">
                  <a:avLst/>
                </a:prstGeom>
                <a:solidFill>
                  <a:sysClr val="window" lastClr="FFFFFF">
                    <a:lumMod val="75000"/>
                  </a:sysClr>
                </a:solidFill>
                <a:ln w="19050">
                  <a:solidFill>
                    <a:sysClr val="windowText" lastClr="000000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</a:endParaRPr>
                </a:p>
              </p:txBody>
            </p:sp>
            <p:sp>
              <p:nvSpPr>
                <p:cNvPr id="286" name="楕円 285">
                  <a:extLst>
                    <a:ext uri="{FF2B5EF4-FFF2-40B4-BE49-F238E27FC236}">
                      <a16:creationId xmlns:a16="http://schemas.microsoft.com/office/drawing/2014/main" id="{1C201BE5-4BA9-4B04-9B6F-AD3FC86471B4}"/>
                    </a:ext>
                  </a:extLst>
                </p:cNvPr>
                <p:cNvSpPr/>
                <p:nvPr/>
              </p:nvSpPr>
              <p:spPr bwMode="auto">
                <a:xfrm>
                  <a:off x="3494681" y="4587322"/>
                  <a:ext cx="248644" cy="248642"/>
                </a:xfrm>
                <a:prstGeom prst="ellipse">
                  <a:avLst/>
                </a:prstGeom>
                <a:solidFill>
                  <a:srgbClr val="0070C0"/>
                </a:solidFill>
                <a:ln w="19050">
                  <a:solidFill>
                    <a:sysClr val="windowText" lastClr="000000"/>
                  </a:solidFill>
                  <a:round/>
                  <a:headEnd/>
                  <a:tailEnd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</a:endParaRPr>
                </a:p>
              </p:txBody>
            </p:sp>
          </p:grpSp>
          <p:grpSp>
            <p:nvGrpSpPr>
              <p:cNvPr id="270" name="グループ化 269">
                <a:extLst>
                  <a:ext uri="{FF2B5EF4-FFF2-40B4-BE49-F238E27FC236}">
                    <a16:creationId xmlns:a16="http://schemas.microsoft.com/office/drawing/2014/main" id="{65982540-C951-4C44-AAB5-927C19531A47}"/>
                  </a:ext>
                </a:extLst>
              </p:cNvPr>
              <p:cNvGrpSpPr/>
              <p:nvPr/>
            </p:nvGrpSpPr>
            <p:grpSpPr>
              <a:xfrm>
                <a:off x="1081198" y="2183221"/>
                <a:ext cx="1343362" cy="532629"/>
                <a:chOff x="1081198" y="2183221"/>
                <a:chExt cx="1343362" cy="532629"/>
              </a:xfrm>
            </p:grpSpPr>
            <p:sp>
              <p:nvSpPr>
                <p:cNvPr id="271" name="フリーフォーム: 図形 270">
                  <a:extLst>
                    <a:ext uri="{FF2B5EF4-FFF2-40B4-BE49-F238E27FC236}">
                      <a16:creationId xmlns:a16="http://schemas.microsoft.com/office/drawing/2014/main" id="{B4A6DE4C-34B8-4571-9ECC-B4D93A155EDC}"/>
                    </a:ext>
                  </a:extLst>
                </p:cNvPr>
                <p:cNvSpPr/>
                <p:nvPr/>
              </p:nvSpPr>
              <p:spPr bwMode="auto">
                <a:xfrm rot="5400000" flipH="1">
                  <a:off x="1486564" y="1777855"/>
                  <a:ext cx="532629" cy="1343362"/>
                </a:xfrm>
                <a:custGeom>
                  <a:avLst/>
                  <a:gdLst>
                    <a:gd name="connsiteX0" fmla="*/ 483912 w 483912"/>
                    <a:gd name="connsiteY0" fmla="*/ 978535 h 1220492"/>
                    <a:gd name="connsiteX1" fmla="*/ 241956 w 483912"/>
                    <a:gd name="connsiteY1" fmla="*/ 1220492 h 1220492"/>
                    <a:gd name="connsiteX2" fmla="*/ 0 w 483912"/>
                    <a:gd name="connsiteY2" fmla="*/ 978535 h 1220492"/>
                    <a:gd name="connsiteX3" fmla="*/ 4916 w 483912"/>
                    <a:gd name="connsiteY3" fmla="*/ 929772 h 1220492"/>
                    <a:gd name="connsiteX4" fmla="*/ 6414 w 483912"/>
                    <a:gd name="connsiteY4" fmla="*/ 924946 h 1220492"/>
                    <a:gd name="connsiteX5" fmla="*/ 74367 w 483912"/>
                    <a:gd name="connsiteY5" fmla="*/ 172654 h 1220492"/>
                    <a:gd name="connsiteX6" fmla="*/ 73517 w 483912"/>
                    <a:gd name="connsiteY6" fmla="*/ 168442 h 1220492"/>
                    <a:gd name="connsiteX7" fmla="*/ 241957 w 483912"/>
                    <a:gd name="connsiteY7" fmla="*/ 0 h 1220492"/>
                    <a:gd name="connsiteX8" fmla="*/ 410397 w 483912"/>
                    <a:gd name="connsiteY8" fmla="*/ 168442 h 1220492"/>
                    <a:gd name="connsiteX9" fmla="*/ 409548 w 483912"/>
                    <a:gd name="connsiteY9" fmla="*/ 172644 h 1220492"/>
                    <a:gd name="connsiteX10" fmla="*/ 477503 w 483912"/>
                    <a:gd name="connsiteY10" fmla="*/ 924960 h 1220492"/>
                    <a:gd name="connsiteX11" fmla="*/ 478997 w 483912"/>
                    <a:gd name="connsiteY11" fmla="*/ 929772 h 1220492"/>
                    <a:gd name="connsiteX12" fmla="*/ 483912 w 483912"/>
                    <a:gd name="connsiteY12" fmla="*/ 978535 h 122049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</a:cxnLst>
                  <a:rect l="l" t="t" r="r" b="b"/>
                  <a:pathLst>
                    <a:path w="483912" h="1220492">
                      <a:moveTo>
                        <a:pt x="483912" y="978535"/>
                      </a:moveTo>
                      <a:cubicBezTo>
                        <a:pt x="483912" y="1112164"/>
                        <a:pt x="375585" y="1220492"/>
                        <a:pt x="241956" y="1220492"/>
                      </a:cubicBezTo>
                      <a:cubicBezTo>
                        <a:pt x="108327" y="1220492"/>
                        <a:pt x="0" y="1112164"/>
                        <a:pt x="0" y="978535"/>
                      </a:cubicBezTo>
                      <a:cubicBezTo>
                        <a:pt x="0" y="961831"/>
                        <a:pt x="1693" y="945523"/>
                        <a:pt x="4916" y="929772"/>
                      </a:cubicBezTo>
                      <a:lnTo>
                        <a:pt x="6414" y="924946"/>
                      </a:lnTo>
                      <a:lnTo>
                        <a:pt x="74367" y="172654"/>
                      </a:lnTo>
                      <a:lnTo>
                        <a:pt x="73517" y="168442"/>
                      </a:lnTo>
                      <a:cubicBezTo>
                        <a:pt x="73517" y="75414"/>
                        <a:pt x="148930" y="0"/>
                        <a:pt x="241957" y="0"/>
                      </a:cubicBezTo>
                      <a:cubicBezTo>
                        <a:pt x="334984" y="0"/>
                        <a:pt x="410397" y="75414"/>
                        <a:pt x="410397" y="168442"/>
                      </a:cubicBezTo>
                      <a:lnTo>
                        <a:pt x="409548" y="172644"/>
                      </a:lnTo>
                      <a:lnTo>
                        <a:pt x="477503" y="924960"/>
                      </a:lnTo>
                      <a:lnTo>
                        <a:pt x="478997" y="929772"/>
                      </a:lnTo>
                      <a:cubicBezTo>
                        <a:pt x="482220" y="945523"/>
                        <a:pt x="483912" y="961831"/>
                        <a:pt x="483912" y="978535"/>
                      </a:cubicBezTo>
                      <a:close/>
                    </a:path>
                  </a:pathLst>
                </a:custGeom>
                <a:solidFill>
                  <a:srgbClr val="0070C0"/>
                </a:solidFill>
                <a:ln w="19050">
                  <a:solidFill>
                    <a:sysClr val="windowText" lastClr="000000"/>
                  </a:solidFill>
                  <a:round/>
                  <a:headEnd/>
                  <a:tailEnd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</a:endParaRPr>
                </a:p>
              </p:txBody>
            </p:sp>
            <p:sp>
              <p:nvSpPr>
                <p:cNvPr id="272" name="楕円 271">
                  <a:extLst>
                    <a:ext uri="{FF2B5EF4-FFF2-40B4-BE49-F238E27FC236}">
                      <a16:creationId xmlns:a16="http://schemas.microsoft.com/office/drawing/2014/main" id="{BD053A00-AC8C-49A4-9B12-8A948DCA05C6}"/>
                    </a:ext>
                  </a:extLst>
                </p:cNvPr>
                <p:cNvSpPr/>
                <p:nvPr/>
              </p:nvSpPr>
              <p:spPr bwMode="auto">
                <a:xfrm flipH="1">
                  <a:off x="1218497" y="2325380"/>
                  <a:ext cx="248312" cy="248312"/>
                </a:xfrm>
                <a:prstGeom prst="ellipse">
                  <a:avLst/>
                </a:prstGeom>
                <a:solidFill>
                  <a:sysClr val="windowText" lastClr="000000">
                    <a:lumMod val="50000"/>
                    <a:lumOff val="50000"/>
                  </a:sysClr>
                </a:solidFill>
                <a:ln w="19050">
                  <a:solidFill>
                    <a:sysClr val="windowText" lastClr="000000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</a:endParaRPr>
                </a:p>
              </p:txBody>
            </p:sp>
          </p:grpSp>
        </p:grpSp>
        <p:grpSp>
          <p:nvGrpSpPr>
            <p:cNvPr id="240" name="グループ化 239">
              <a:extLst>
                <a:ext uri="{FF2B5EF4-FFF2-40B4-BE49-F238E27FC236}">
                  <a16:creationId xmlns:a16="http://schemas.microsoft.com/office/drawing/2014/main" id="{3F50001C-768A-45FB-AD07-A6DE926F8148}"/>
                </a:ext>
              </a:extLst>
            </p:cNvPr>
            <p:cNvGrpSpPr/>
            <p:nvPr/>
          </p:nvGrpSpPr>
          <p:grpSpPr>
            <a:xfrm rot="12600000">
              <a:off x="1310522" y="5907461"/>
              <a:ext cx="262583" cy="432733"/>
              <a:chOff x="1213593" y="2419138"/>
              <a:chExt cx="262583" cy="432733"/>
            </a:xfrm>
          </p:grpSpPr>
          <p:sp>
            <p:nvSpPr>
              <p:cNvPr id="267" name="四角形: 上の 2 つの角を丸める 266">
                <a:extLst>
                  <a:ext uri="{FF2B5EF4-FFF2-40B4-BE49-F238E27FC236}">
                    <a16:creationId xmlns:a16="http://schemas.microsoft.com/office/drawing/2014/main" id="{9A4194AB-0472-48CA-9FD2-EBBAEB55BEF9}"/>
                  </a:ext>
                </a:extLst>
              </p:cNvPr>
              <p:cNvSpPr/>
              <p:nvPr/>
            </p:nvSpPr>
            <p:spPr bwMode="auto">
              <a:xfrm flipH="1">
                <a:off x="1305955" y="2419138"/>
                <a:ext cx="77859" cy="376936"/>
              </a:xfrm>
              <a:prstGeom prst="round2SameRect">
                <a:avLst>
                  <a:gd name="adj1" fmla="val 50000"/>
                  <a:gd name="adj2" fmla="val 0"/>
                </a:avLst>
              </a:prstGeom>
              <a:solidFill>
                <a:sysClr val="window" lastClr="FFFFFF">
                  <a:lumMod val="75000"/>
                </a:sysClr>
              </a:solidFill>
              <a:ln w="19050">
                <a:solidFill>
                  <a:sysClr val="windowText" lastClr="000000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</a:endParaRPr>
              </a:p>
            </p:txBody>
          </p:sp>
          <p:sp>
            <p:nvSpPr>
              <p:cNvPr id="268" name="四角形: 上の 2 つの角を丸める 267">
                <a:extLst>
                  <a:ext uri="{FF2B5EF4-FFF2-40B4-BE49-F238E27FC236}">
                    <a16:creationId xmlns:a16="http://schemas.microsoft.com/office/drawing/2014/main" id="{1F7BB9AD-D5F1-40E7-BCEF-FCD0E8E23937}"/>
                  </a:ext>
                </a:extLst>
              </p:cNvPr>
              <p:cNvSpPr/>
              <p:nvPr/>
            </p:nvSpPr>
            <p:spPr bwMode="auto">
              <a:xfrm rot="18900000" flipH="1">
                <a:off x="1213593" y="2758527"/>
                <a:ext cx="262583" cy="93344"/>
              </a:xfrm>
              <a:prstGeom prst="round2SameRect">
                <a:avLst>
                  <a:gd name="adj1" fmla="val 32959"/>
                  <a:gd name="adj2" fmla="val 21704"/>
                </a:avLst>
              </a:prstGeom>
              <a:solidFill>
                <a:sysClr val="windowText" lastClr="000000">
                  <a:lumMod val="50000"/>
                  <a:lumOff val="50000"/>
                </a:sysClr>
              </a:solidFill>
              <a:ln w="19050">
                <a:solidFill>
                  <a:sysClr val="windowText" lastClr="000000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</a:endParaRPr>
              </a:p>
            </p:txBody>
          </p:sp>
        </p:grpSp>
        <p:grpSp>
          <p:nvGrpSpPr>
            <p:cNvPr id="241" name="グループ化 240">
              <a:extLst>
                <a:ext uri="{FF2B5EF4-FFF2-40B4-BE49-F238E27FC236}">
                  <a16:creationId xmlns:a16="http://schemas.microsoft.com/office/drawing/2014/main" id="{9E409B53-B3D8-4154-A901-EE1D117A8C11}"/>
                </a:ext>
              </a:extLst>
            </p:cNvPr>
            <p:cNvGrpSpPr/>
            <p:nvPr/>
          </p:nvGrpSpPr>
          <p:grpSpPr>
            <a:xfrm>
              <a:off x="601752" y="4704248"/>
              <a:ext cx="652877" cy="334322"/>
              <a:chOff x="671569" y="862641"/>
              <a:chExt cx="683016" cy="349755"/>
            </a:xfrm>
          </p:grpSpPr>
          <p:sp>
            <p:nvSpPr>
              <p:cNvPr id="264" name="フリーフォーム: 図形 263">
                <a:extLst>
                  <a:ext uri="{FF2B5EF4-FFF2-40B4-BE49-F238E27FC236}">
                    <a16:creationId xmlns:a16="http://schemas.microsoft.com/office/drawing/2014/main" id="{DE6CF4A7-E2C4-4988-B605-A3B16CE00E8D}"/>
                  </a:ext>
                </a:extLst>
              </p:cNvPr>
              <p:cNvSpPr/>
              <p:nvPr/>
            </p:nvSpPr>
            <p:spPr bwMode="auto">
              <a:xfrm rot="16200000" flipH="1">
                <a:off x="705980" y="841278"/>
                <a:ext cx="327463" cy="396286"/>
              </a:xfrm>
              <a:custGeom>
                <a:avLst/>
                <a:gdLst>
                  <a:gd name="connsiteX0" fmla="*/ 0 w 297512"/>
                  <a:gd name="connsiteY0" fmla="*/ 360040 h 360040"/>
                  <a:gd name="connsiteX1" fmla="*/ 0 w 297512"/>
                  <a:gd name="connsiteY1" fmla="*/ 148756 h 360040"/>
                  <a:gd name="connsiteX2" fmla="*/ 148756 w 297512"/>
                  <a:gd name="connsiteY2" fmla="*/ 0 h 360040"/>
                  <a:gd name="connsiteX3" fmla="*/ 297512 w 297512"/>
                  <a:gd name="connsiteY3" fmla="*/ 148756 h 360040"/>
                  <a:gd name="connsiteX4" fmla="*/ 297512 w 297512"/>
                  <a:gd name="connsiteY4" fmla="*/ 360040 h 360040"/>
                  <a:gd name="connsiteX5" fmla="*/ 212509 w 297512"/>
                  <a:gd name="connsiteY5" fmla="*/ 360040 h 360040"/>
                  <a:gd name="connsiteX6" fmla="*/ 212509 w 297512"/>
                  <a:gd name="connsiteY6" fmla="*/ 148756 h 360040"/>
                  <a:gd name="connsiteX7" fmla="*/ 148756 w 297512"/>
                  <a:gd name="connsiteY7" fmla="*/ 85003 h 360040"/>
                  <a:gd name="connsiteX8" fmla="*/ 148756 w 297512"/>
                  <a:gd name="connsiteY8" fmla="*/ 85004 h 360040"/>
                  <a:gd name="connsiteX9" fmla="*/ 85003 w 297512"/>
                  <a:gd name="connsiteY9" fmla="*/ 148757 h 360040"/>
                  <a:gd name="connsiteX10" fmla="*/ 85004 w 297512"/>
                  <a:gd name="connsiteY10" fmla="*/ 360040 h 36004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</a:cxnLst>
                <a:rect l="l" t="t" r="r" b="b"/>
                <a:pathLst>
                  <a:path w="297512" h="360040">
                    <a:moveTo>
                      <a:pt x="0" y="360040"/>
                    </a:moveTo>
                    <a:lnTo>
                      <a:pt x="0" y="148756"/>
                    </a:lnTo>
                    <a:cubicBezTo>
                      <a:pt x="0" y="66600"/>
                      <a:pt x="66600" y="0"/>
                      <a:pt x="148756" y="0"/>
                    </a:cubicBezTo>
                    <a:cubicBezTo>
                      <a:pt x="230912" y="0"/>
                      <a:pt x="297512" y="66600"/>
                      <a:pt x="297512" y="148756"/>
                    </a:cubicBezTo>
                    <a:lnTo>
                      <a:pt x="297512" y="360040"/>
                    </a:lnTo>
                    <a:lnTo>
                      <a:pt x="212509" y="360040"/>
                    </a:lnTo>
                    <a:lnTo>
                      <a:pt x="212509" y="148756"/>
                    </a:lnTo>
                    <a:cubicBezTo>
                      <a:pt x="212509" y="113546"/>
                      <a:pt x="183966" y="85003"/>
                      <a:pt x="148756" y="85003"/>
                    </a:cubicBezTo>
                    <a:lnTo>
                      <a:pt x="148756" y="85004"/>
                    </a:lnTo>
                    <a:cubicBezTo>
                      <a:pt x="113546" y="85004"/>
                      <a:pt x="85003" y="113547"/>
                      <a:pt x="85003" y="148757"/>
                    </a:cubicBezTo>
                    <a:lnTo>
                      <a:pt x="85004" y="360040"/>
                    </a:lnTo>
                    <a:close/>
                  </a:path>
                </a:pathLst>
              </a:custGeom>
              <a:solidFill>
                <a:sysClr val="window" lastClr="FFFFFF">
                  <a:lumMod val="75000"/>
                </a:sysClr>
              </a:solidFill>
              <a:ln w="19050">
                <a:solidFill>
                  <a:sysClr val="windowText" lastClr="000000"/>
                </a:solidFill>
                <a:round/>
                <a:headEnd/>
                <a:tailEnd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</a:endParaRPr>
              </a:p>
            </p:txBody>
          </p:sp>
          <p:sp>
            <p:nvSpPr>
              <p:cNvPr id="265" name="四角形: 角を丸くする 264">
                <a:extLst>
                  <a:ext uri="{FF2B5EF4-FFF2-40B4-BE49-F238E27FC236}">
                    <a16:creationId xmlns:a16="http://schemas.microsoft.com/office/drawing/2014/main" id="{31C7CDE0-C8D2-43B3-8210-B97685944723}"/>
                  </a:ext>
                </a:extLst>
              </p:cNvPr>
              <p:cNvSpPr/>
              <p:nvPr/>
            </p:nvSpPr>
            <p:spPr bwMode="auto">
              <a:xfrm flipH="1">
                <a:off x="928075" y="862641"/>
                <a:ext cx="346750" cy="119109"/>
              </a:xfrm>
              <a:prstGeom prst="roundRect">
                <a:avLst/>
              </a:prstGeom>
              <a:solidFill>
                <a:sysClr val="windowText" lastClr="000000">
                  <a:lumMod val="50000"/>
                  <a:lumOff val="50000"/>
                </a:sysClr>
              </a:solidFill>
              <a:ln w="19050">
                <a:solidFill>
                  <a:sysClr val="windowText" lastClr="000000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</a:endParaRPr>
              </a:p>
            </p:txBody>
          </p:sp>
          <p:sp>
            <p:nvSpPr>
              <p:cNvPr id="266" name="四角形: 角を丸くする 265">
                <a:extLst>
                  <a:ext uri="{FF2B5EF4-FFF2-40B4-BE49-F238E27FC236}">
                    <a16:creationId xmlns:a16="http://schemas.microsoft.com/office/drawing/2014/main" id="{394DDE21-0096-44B5-A02E-4D3EA13702FC}"/>
                  </a:ext>
                </a:extLst>
              </p:cNvPr>
              <p:cNvSpPr/>
              <p:nvPr/>
            </p:nvSpPr>
            <p:spPr bwMode="auto">
              <a:xfrm flipH="1">
                <a:off x="1007835" y="1093287"/>
                <a:ext cx="346750" cy="119109"/>
              </a:xfrm>
              <a:prstGeom prst="roundRect">
                <a:avLst/>
              </a:prstGeom>
              <a:solidFill>
                <a:sysClr val="windowText" lastClr="000000">
                  <a:lumMod val="50000"/>
                  <a:lumOff val="50000"/>
                </a:sysClr>
              </a:solidFill>
              <a:ln w="19050">
                <a:solidFill>
                  <a:sysClr val="windowText" lastClr="000000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</a:endParaRPr>
              </a:p>
            </p:txBody>
          </p:sp>
        </p:grpSp>
        <p:sp>
          <p:nvSpPr>
            <p:cNvPr id="242" name="四角形: 上の 2 つの角を丸める 241">
              <a:extLst>
                <a:ext uri="{FF2B5EF4-FFF2-40B4-BE49-F238E27FC236}">
                  <a16:creationId xmlns:a16="http://schemas.microsoft.com/office/drawing/2014/main" id="{A99CE5F2-D4FA-4FE3-BEA1-0803C3EBBC2D}"/>
                </a:ext>
              </a:extLst>
            </p:cNvPr>
            <p:cNvSpPr/>
            <p:nvPr/>
          </p:nvSpPr>
          <p:spPr>
            <a:xfrm>
              <a:off x="930010" y="4673331"/>
              <a:ext cx="216175" cy="173580"/>
            </a:xfrm>
            <a:prstGeom prst="round2SameRect">
              <a:avLst>
                <a:gd name="adj1" fmla="val 32747"/>
                <a:gd name="adj2" fmla="val 35085"/>
              </a:avLst>
            </a:prstGeom>
            <a:solidFill>
              <a:srgbClr val="ED7D31">
                <a:lumMod val="60000"/>
                <a:lumOff val="40000"/>
              </a:srgbClr>
            </a:solidFill>
            <a:ln w="1905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wrap="square" rtlCol="0" anchor="ctr">
              <a:noAutofit/>
            </a:bodyPr>
            <a:lstStyle/>
            <a:p>
              <a:pPr marL="0" marR="0" lvl="0" indent="0" algn="ctr" defTabSz="4572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grpSp>
          <p:nvGrpSpPr>
            <p:cNvPr id="243" name="グループ化 242">
              <a:extLst>
                <a:ext uri="{FF2B5EF4-FFF2-40B4-BE49-F238E27FC236}">
                  <a16:creationId xmlns:a16="http://schemas.microsoft.com/office/drawing/2014/main" id="{570EC319-2647-445B-B9ED-A8CC01C6CC3F}"/>
                </a:ext>
              </a:extLst>
            </p:cNvPr>
            <p:cNvGrpSpPr/>
            <p:nvPr/>
          </p:nvGrpSpPr>
          <p:grpSpPr>
            <a:xfrm rot="20700000">
              <a:off x="1249972" y="5303306"/>
              <a:ext cx="351331" cy="680466"/>
              <a:chOff x="1042107" y="1854931"/>
              <a:chExt cx="351331" cy="680466"/>
            </a:xfrm>
          </p:grpSpPr>
          <p:sp>
            <p:nvSpPr>
              <p:cNvPr id="262" name="台形 329">
                <a:extLst>
                  <a:ext uri="{FF2B5EF4-FFF2-40B4-BE49-F238E27FC236}">
                    <a16:creationId xmlns:a16="http://schemas.microsoft.com/office/drawing/2014/main" id="{063C1F78-A1E4-4CC2-B07F-C4D127A6B86E}"/>
                  </a:ext>
                </a:extLst>
              </p:cNvPr>
              <p:cNvSpPr/>
              <p:nvPr/>
            </p:nvSpPr>
            <p:spPr>
              <a:xfrm rot="10800000">
                <a:off x="1171451" y="1854931"/>
                <a:ext cx="221987" cy="544249"/>
              </a:xfrm>
              <a:custGeom>
                <a:avLst/>
                <a:gdLst>
                  <a:gd name="connsiteX0" fmla="*/ 0 w 199873"/>
                  <a:gd name="connsiteY0" fmla="*/ 536012 h 536012"/>
                  <a:gd name="connsiteX1" fmla="*/ 37780 w 199873"/>
                  <a:gd name="connsiteY1" fmla="*/ 0 h 536012"/>
                  <a:gd name="connsiteX2" fmla="*/ 162093 w 199873"/>
                  <a:gd name="connsiteY2" fmla="*/ 0 h 536012"/>
                  <a:gd name="connsiteX3" fmla="*/ 199873 w 199873"/>
                  <a:gd name="connsiteY3" fmla="*/ 536012 h 536012"/>
                  <a:gd name="connsiteX4" fmla="*/ 0 w 199873"/>
                  <a:gd name="connsiteY4" fmla="*/ 536012 h 536012"/>
                  <a:gd name="connsiteX0" fmla="*/ 0 w 207595"/>
                  <a:gd name="connsiteY0" fmla="*/ 536012 h 552394"/>
                  <a:gd name="connsiteX1" fmla="*/ 37780 w 207595"/>
                  <a:gd name="connsiteY1" fmla="*/ 0 h 552394"/>
                  <a:gd name="connsiteX2" fmla="*/ 162093 w 207595"/>
                  <a:gd name="connsiteY2" fmla="*/ 0 h 552394"/>
                  <a:gd name="connsiteX3" fmla="*/ 199873 w 207595"/>
                  <a:gd name="connsiteY3" fmla="*/ 536012 h 552394"/>
                  <a:gd name="connsiteX4" fmla="*/ 0 w 207595"/>
                  <a:gd name="connsiteY4" fmla="*/ 536012 h 552394"/>
                  <a:gd name="connsiteX0" fmla="*/ 0 w 212786"/>
                  <a:gd name="connsiteY0" fmla="*/ 536012 h 539200"/>
                  <a:gd name="connsiteX1" fmla="*/ 37780 w 212786"/>
                  <a:gd name="connsiteY1" fmla="*/ 0 h 539200"/>
                  <a:gd name="connsiteX2" fmla="*/ 162093 w 212786"/>
                  <a:gd name="connsiteY2" fmla="*/ 0 h 539200"/>
                  <a:gd name="connsiteX3" fmla="*/ 205626 w 212786"/>
                  <a:gd name="connsiteY3" fmla="*/ 514545 h 539200"/>
                  <a:gd name="connsiteX4" fmla="*/ 0 w 212786"/>
                  <a:gd name="connsiteY4" fmla="*/ 536012 h 539200"/>
                  <a:gd name="connsiteX0" fmla="*/ 0 w 221987"/>
                  <a:gd name="connsiteY0" fmla="*/ 536012 h 544249"/>
                  <a:gd name="connsiteX1" fmla="*/ 37780 w 221987"/>
                  <a:gd name="connsiteY1" fmla="*/ 0 h 544249"/>
                  <a:gd name="connsiteX2" fmla="*/ 162093 w 221987"/>
                  <a:gd name="connsiteY2" fmla="*/ 0 h 544249"/>
                  <a:gd name="connsiteX3" fmla="*/ 205626 w 221987"/>
                  <a:gd name="connsiteY3" fmla="*/ 514545 h 544249"/>
                  <a:gd name="connsiteX4" fmla="*/ 0 w 221987"/>
                  <a:gd name="connsiteY4" fmla="*/ 536012 h 54424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21987" h="544249">
                    <a:moveTo>
                      <a:pt x="0" y="536012"/>
                    </a:moveTo>
                    <a:lnTo>
                      <a:pt x="37780" y="0"/>
                    </a:lnTo>
                    <a:lnTo>
                      <a:pt x="162093" y="0"/>
                    </a:lnTo>
                    <a:cubicBezTo>
                      <a:pt x="174686" y="178671"/>
                      <a:pt x="256152" y="464215"/>
                      <a:pt x="205626" y="514545"/>
                    </a:cubicBezTo>
                    <a:cubicBezTo>
                      <a:pt x="155100" y="564875"/>
                      <a:pt x="66624" y="536012"/>
                      <a:pt x="0" y="536012"/>
                    </a:cubicBezTo>
                    <a:close/>
                  </a:path>
                </a:pathLst>
              </a:custGeom>
              <a:solidFill>
                <a:srgbClr val="ED7D31">
                  <a:lumMod val="60000"/>
                  <a:lumOff val="40000"/>
                </a:srgbClr>
              </a:soli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263" name="フリーフォーム: 図形 262">
                <a:extLst>
                  <a:ext uri="{FF2B5EF4-FFF2-40B4-BE49-F238E27FC236}">
                    <a16:creationId xmlns:a16="http://schemas.microsoft.com/office/drawing/2014/main" id="{02F8E747-46CD-4EAF-8BBE-450CBA1CF7BC}"/>
                  </a:ext>
                </a:extLst>
              </p:cNvPr>
              <p:cNvSpPr/>
              <p:nvPr/>
            </p:nvSpPr>
            <p:spPr>
              <a:xfrm>
                <a:off x="1042107" y="2363108"/>
                <a:ext cx="343610" cy="172289"/>
              </a:xfrm>
              <a:custGeom>
                <a:avLst/>
                <a:gdLst>
                  <a:gd name="connsiteX0" fmla="*/ 92869 w 415554"/>
                  <a:gd name="connsiteY0" fmla="*/ 0 h 185737"/>
                  <a:gd name="connsiteX1" fmla="*/ 203774 w 415554"/>
                  <a:gd name="connsiteY1" fmla="*/ 0 h 185737"/>
                  <a:gd name="connsiteX2" fmla="*/ 220940 w 415554"/>
                  <a:gd name="connsiteY2" fmla="*/ 0 h 185737"/>
                  <a:gd name="connsiteX3" fmla="*/ 233621 w 415554"/>
                  <a:gd name="connsiteY3" fmla="*/ 10297 h 185737"/>
                  <a:gd name="connsiteX4" fmla="*/ 308980 w 415554"/>
                  <a:gd name="connsiteY4" fmla="*/ 27384 h 185737"/>
                  <a:gd name="connsiteX5" fmla="*/ 384339 w 415554"/>
                  <a:gd name="connsiteY5" fmla="*/ 10297 h 185737"/>
                  <a:gd name="connsiteX6" fmla="*/ 386521 w 415554"/>
                  <a:gd name="connsiteY6" fmla="*/ 8525 h 185737"/>
                  <a:gd name="connsiteX7" fmla="*/ 398771 w 415554"/>
                  <a:gd name="connsiteY7" fmla="*/ 16784 h 185737"/>
                  <a:gd name="connsiteX8" fmla="*/ 415554 w 415554"/>
                  <a:gd name="connsiteY8" fmla="*/ 57302 h 185737"/>
                  <a:gd name="connsiteX9" fmla="*/ 415554 w 415554"/>
                  <a:gd name="connsiteY9" fmla="*/ 162026 h 185737"/>
                  <a:gd name="connsiteX10" fmla="*/ 391843 w 415554"/>
                  <a:gd name="connsiteY10" fmla="*/ 185737 h 185737"/>
                  <a:gd name="connsiteX11" fmla="*/ 345384 w 415554"/>
                  <a:gd name="connsiteY11" fmla="*/ 185737 h 185737"/>
                  <a:gd name="connsiteX12" fmla="*/ 170183 w 415554"/>
                  <a:gd name="connsiteY12" fmla="*/ 185737 h 185737"/>
                  <a:gd name="connsiteX13" fmla="*/ 40379 w 415554"/>
                  <a:gd name="connsiteY13" fmla="*/ 185737 h 185737"/>
                  <a:gd name="connsiteX14" fmla="*/ 0 w 415554"/>
                  <a:gd name="connsiteY14" fmla="*/ 145358 h 185737"/>
                  <a:gd name="connsiteX15" fmla="*/ 0 w 415554"/>
                  <a:gd name="connsiteY15" fmla="*/ 92869 h 185737"/>
                  <a:gd name="connsiteX16" fmla="*/ 92869 w 415554"/>
                  <a:gd name="connsiteY16" fmla="*/ 0 h 185737"/>
                  <a:gd name="connsiteX0" fmla="*/ 92869 w 415554"/>
                  <a:gd name="connsiteY0" fmla="*/ 796 h 186533"/>
                  <a:gd name="connsiteX1" fmla="*/ 93896 w 415554"/>
                  <a:gd name="connsiteY1" fmla="*/ 0 h 186533"/>
                  <a:gd name="connsiteX2" fmla="*/ 203774 w 415554"/>
                  <a:gd name="connsiteY2" fmla="*/ 796 h 186533"/>
                  <a:gd name="connsiteX3" fmla="*/ 220940 w 415554"/>
                  <a:gd name="connsiteY3" fmla="*/ 796 h 186533"/>
                  <a:gd name="connsiteX4" fmla="*/ 233621 w 415554"/>
                  <a:gd name="connsiteY4" fmla="*/ 11093 h 186533"/>
                  <a:gd name="connsiteX5" fmla="*/ 308980 w 415554"/>
                  <a:gd name="connsiteY5" fmla="*/ 28180 h 186533"/>
                  <a:gd name="connsiteX6" fmla="*/ 384339 w 415554"/>
                  <a:gd name="connsiteY6" fmla="*/ 11093 h 186533"/>
                  <a:gd name="connsiteX7" fmla="*/ 386521 w 415554"/>
                  <a:gd name="connsiteY7" fmla="*/ 9321 h 186533"/>
                  <a:gd name="connsiteX8" fmla="*/ 398771 w 415554"/>
                  <a:gd name="connsiteY8" fmla="*/ 17580 h 186533"/>
                  <a:gd name="connsiteX9" fmla="*/ 415554 w 415554"/>
                  <a:gd name="connsiteY9" fmla="*/ 58098 h 186533"/>
                  <a:gd name="connsiteX10" fmla="*/ 415554 w 415554"/>
                  <a:gd name="connsiteY10" fmla="*/ 162822 h 186533"/>
                  <a:gd name="connsiteX11" fmla="*/ 391843 w 415554"/>
                  <a:gd name="connsiteY11" fmla="*/ 186533 h 186533"/>
                  <a:gd name="connsiteX12" fmla="*/ 345384 w 415554"/>
                  <a:gd name="connsiteY12" fmla="*/ 186533 h 186533"/>
                  <a:gd name="connsiteX13" fmla="*/ 170183 w 415554"/>
                  <a:gd name="connsiteY13" fmla="*/ 186533 h 186533"/>
                  <a:gd name="connsiteX14" fmla="*/ 40379 w 415554"/>
                  <a:gd name="connsiteY14" fmla="*/ 186533 h 186533"/>
                  <a:gd name="connsiteX15" fmla="*/ 0 w 415554"/>
                  <a:gd name="connsiteY15" fmla="*/ 146154 h 186533"/>
                  <a:gd name="connsiteX16" fmla="*/ 0 w 415554"/>
                  <a:gd name="connsiteY16" fmla="*/ 93665 h 186533"/>
                  <a:gd name="connsiteX17" fmla="*/ 92869 w 415554"/>
                  <a:gd name="connsiteY17" fmla="*/ 796 h 186533"/>
                  <a:gd name="connsiteX0" fmla="*/ 0 w 415554"/>
                  <a:gd name="connsiteY0" fmla="*/ 93665 h 186533"/>
                  <a:gd name="connsiteX1" fmla="*/ 93896 w 415554"/>
                  <a:gd name="connsiteY1" fmla="*/ 0 h 186533"/>
                  <a:gd name="connsiteX2" fmla="*/ 203774 w 415554"/>
                  <a:gd name="connsiteY2" fmla="*/ 796 h 186533"/>
                  <a:gd name="connsiteX3" fmla="*/ 220940 w 415554"/>
                  <a:gd name="connsiteY3" fmla="*/ 796 h 186533"/>
                  <a:gd name="connsiteX4" fmla="*/ 233621 w 415554"/>
                  <a:gd name="connsiteY4" fmla="*/ 11093 h 186533"/>
                  <a:gd name="connsiteX5" fmla="*/ 308980 w 415554"/>
                  <a:gd name="connsiteY5" fmla="*/ 28180 h 186533"/>
                  <a:gd name="connsiteX6" fmla="*/ 384339 w 415554"/>
                  <a:gd name="connsiteY6" fmla="*/ 11093 h 186533"/>
                  <a:gd name="connsiteX7" fmla="*/ 386521 w 415554"/>
                  <a:gd name="connsiteY7" fmla="*/ 9321 h 186533"/>
                  <a:gd name="connsiteX8" fmla="*/ 398771 w 415554"/>
                  <a:gd name="connsiteY8" fmla="*/ 17580 h 186533"/>
                  <a:gd name="connsiteX9" fmla="*/ 415554 w 415554"/>
                  <a:gd name="connsiteY9" fmla="*/ 58098 h 186533"/>
                  <a:gd name="connsiteX10" fmla="*/ 415554 w 415554"/>
                  <a:gd name="connsiteY10" fmla="*/ 162822 h 186533"/>
                  <a:gd name="connsiteX11" fmla="*/ 391843 w 415554"/>
                  <a:gd name="connsiteY11" fmla="*/ 186533 h 186533"/>
                  <a:gd name="connsiteX12" fmla="*/ 345384 w 415554"/>
                  <a:gd name="connsiteY12" fmla="*/ 186533 h 186533"/>
                  <a:gd name="connsiteX13" fmla="*/ 170183 w 415554"/>
                  <a:gd name="connsiteY13" fmla="*/ 186533 h 186533"/>
                  <a:gd name="connsiteX14" fmla="*/ 40379 w 415554"/>
                  <a:gd name="connsiteY14" fmla="*/ 186533 h 186533"/>
                  <a:gd name="connsiteX15" fmla="*/ 0 w 415554"/>
                  <a:gd name="connsiteY15" fmla="*/ 146154 h 186533"/>
                  <a:gd name="connsiteX16" fmla="*/ 0 w 415554"/>
                  <a:gd name="connsiteY16" fmla="*/ 93665 h 186533"/>
                  <a:gd name="connsiteX0" fmla="*/ 0 w 415554"/>
                  <a:gd name="connsiteY0" fmla="*/ 92869 h 185737"/>
                  <a:gd name="connsiteX1" fmla="*/ 203774 w 415554"/>
                  <a:gd name="connsiteY1" fmla="*/ 0 h 185737"/>
                  <a:gd name="connsiteX2" fmla="*/ 220940 w 415554"/>
                  <a:gd name="connsiteY2" fmla="*/ 0 h 185737"/>
                  <a:gd name="connsiteX3" fmla="*/ 233621 w 415554"/>
                  <a:gd name="connsiteY3" fmla="*/ 10297 h 185737"/>
                  <a:gd name="connsiteX4" fmla="*/ 308980 w 415554"/>
                  <a:gd name="connsiteY4" fmla="*/ 27384 h 185737"/>
                  <a:gd name="connsiteX5" fmla="*/ 384339 w 415554"/>
                  <a:gd name="connsiteY5" fmla="*/ 10297 h 185737"/>
                  <a:gd name="connsiteX6" fmla="*/ 386521 w 415554"/>
                  <a:gd name="connsiteY6" fmla="*/ 8525 h 185737"/>
                  <a:gd name="connsiteX7" fmla="*/ 398771 w 415554"/>
                  <a:gd name="connsiteY7" fmla="*/ 16784 h 185737"/>
                  <a:gd name="connsiteX8" fmla="*/ 415554 w 415554"/>
                  <a:gd name="connsiteY8" fmla="*/ 57302 h 185737"/>
                  <a:gd name="connsiteX9" fmla="*/ 415554 w 415554"/>
                  <a:gd name="connsiteY9" fmla="*/ 162026 h 185737"/>
                  <a:gd name="connsiteX10" fmla="*/ 391843 w 415554"/>
                  <a:gd name="connsiteY10" fmla="*/ 185737 h 185737"/>
                  <a:gd name="connsiteX11" fmla="*/ 345384 w 415554"/>
                  <a:gd name="connsiteY11" fmla="*/ 185737 h 185737"/>
                  <a:gd name="connsiteX12" fmla="*/ 170183 w 415554"/>
                  <a:gd name="connsiteY12" fmla="*/ 185737 h 185737"/>
                  <a:gd name="connsiteX13" fmla="*/ 40379 w 415554"/>
                  <a:gd name="connsiteY13" fmla="*/ 185737 h 185737"/>
                  <a:gd name="connsiteX14" fmla="*/ 0 w 415554"/>
                  <a:gd name="connsiteY14" fmla="*/ 145358 h 185737"/>
                  <a:gd name="connsiteX15" fmla="*/ 0 w 415554"/>
                  <a:gd name="connsiteY15" fmla="*/ 92869 h 185737"/>
                  <a:gd name="connsiteX0" fmla="*/ 0 w 415554"/>
                  <a:gd name="connsiteY0" fmla="*/ 145358 h 185737"/>
                  <a:gd name="connsiteX1" fmla="*/ 203774 w 415554"/>
                  <a:gd name="connsiteY1" fmla="*/ 0 h 185737"/>
                  <a:gd name="connsiteX2" fmla="*/ 220940 w 415554"/>
                  <a:gd name="connsiteY2" fmla="*/ 0 h 185737"/>
                  <a:gd name="connsiteX3" fmla="*/ 233621 w 415554"/>
                  <a:gd name="connsiteY3" fmla="*/ 10297 h 185737"/>
                  <a:gd name="connsiteX4" fmla="*/ 308980 w 415554"/>
                  <a:gd name="connsiteY4" fmla="*/ 27384 h 185737"/>
                  <a:gd name="connsiteX5" fmla="*/ 384339 w 415554"/>
                  <a:gd name="connsiteY5" fmla="*/ 10297 h 185737"/>
                  <a:gd name="connsiteX6" fmla="*/ 386521 w 415554"/>
                  <a:gd name="connsiteY6" fmla="*/ 8525 h 185737"/>
                  <a:gd name="connsiteX7" fmla="*/ 398771 w 415554"/>
                  <a:gd name="connsiteY7" fmla="*/ 16784 h 185737"/>
                  <a:gd name="connsiteX8" fmla="*/ 415554 w 415554"/>
                  <a:gd name="connsiteY8" fmla="*/ 57302 h 185737"/>
                  <a:gd name="connsiteX9" fmla="*/ 415554 w 415554"/>
                  <a:gd name="connsiteY9" fmla="*/ 162026 h 185737"/>
                  <a:gd name="connsiteX10" fmla="*/ 391843 w 415554"/>
                  <a:gd name="connsiteY10" fmla="*/ 185737 h 185737"/>
                  <a:gd name="connsiteX11" fmla="*/ 345384 w 415554"/>
                  <a:gd name="connsiteY11" fmla="*/ 185737 h 185737"/>
                  <a:gd name="connsiteX12" fmla="*/ 170183 w 415554"/>
                  <a:gd name="connsiteY12" fmla="*/ 185737 h 185737"/>
                  <a:gd name="connsiteX13" fmla="*/ 40379 w 415554"/>
                  <a:gd name="connsiteY13" fmla="*/ 185737 h 185737"/>
                  <a:gd name="connsiteX14" fmla="*/ 0 w 415554"/>
                  <a:gd name="connsiteY14" fmla="*/ 145358 h 18573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</a:cxnLst>
                <a:rect l="l" t="t" r="r" b="b"/>
                <a:pathLst>
                  <a:path w="415554" h="185737">
                    <a:moveTo>
                      <a:pt x="0" y="145358"/>
                    </a:moveTo>
                    <a:lnTo>
                      <a:pt x="203774" y="0"/>
                    </a:lnTo>
                    <a:lnTo>
                      <a:pt x="220940" y="0"/>
                    </a:lnTo>
                    <a:lnTo>
                      <a:pt x="233621" y="10297"/>
                    </a:lnTo>
                    <a:cubicBezTo>
                      <a:pt x="252907" y="20854"/>
                      <a:pt x="279551" y="27384"/>
                      <a:pt x="308980" y="27384"/>
                    </a:cubicBezTo>
                    <a:cubicBezTo>
                      <a:pt x="338410" y="27384"/>
                      <a:pt x="365053" y="20854"/>
                      <a:pt x="384339" y="10297"/>
                    </a:cubicBezTo>
                    <a:lnTo>
                      <a:pt x="386521" y="8525"/>
                    </a:lnTo>
                    <a:lnTo>
                      <a:pt x="398771" y="16784"/>
                    </a:lnTo>
                    <a:cubicBezTo>
                      <a:pt x="409140" y="27153"/>
                      <a:pt x="415554" y="41479"/>
                      <a:pt x="415554" y="57302"/>
                    </a:cubicBezTo>
                    <a:lnTo>
                      <a:pt x="415554" y="162026"/>
                    </a:lnTo>
                    <a:cubicBezTo>
                      <a:pt x="415554" y="175121"/>
                      <a:pt x="404938" y="185737"/>
                      <a:pt x="391843" y="185737"/>
                    </a:cubicBezTo>
                    <a:lnTo>
                      <a:pt x="345384" y="185737"/>
                    </a:lnTo>
                    <a:lnTo>
                      <a:pt x="170183" y="185737"/>
                    </a:lnTo>
                    <a:lnTo>
                      <a:pt x="40379" y="185737"/>
                    </a:lnTo>
                    <a:cubicBezTo>
                      <a:pt x="18078" y="185737"/>
                      <a:pt x="0" y="167659"/>
                      <a:pt x="0" y="145358"/>
                    </a:cubicBezTo>
                    <a:close/>
                  </a:path>
                </a:pathLst>
              </a:custGeom>
              <a:solidFill>
                <a:srgbClr val="ED7D31">
                  <a:lumMod val="50000"/>
                </a:srgbClr>
              </a:soli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</p:grpSp>
        <p:sp>
          <p:nvSpPr>
            <p:cNvPr id="244" name="台形 975">
              <a:extLst>
                <a:ext uri="{FF2B5EF4-FFF2-40B4-BE49-F238E27FC236}">
                  <a16:creationId xmlns:a16="http://schemas.microsoft.com/office/drawing/2014/main" id="{9C5C9E52-86C5-47B9-8224-132E9DE481C6}"/>
                </a:ext>
              </a:extLst>
            </p:cNvPr>
            <p:cNvSpPr/>
            <p:nvPr/>
          </p:nvSpPr>
          <p:spPr>
            <a:xfrm rot="15300000">
              <a:off x="1647861" y="4981683"/>
              <a:ext cx="394687" cy="696706"/>
            </a:xfrm>
            <a:custGeom>
              <a:avLst/>
              <a:gdLst>
                <a:gd name="connsiteX0" fmla="*/ 0 w 409370"/>
                <a:gd name="connsiteY0" fmla="*/ 684180 h 684180"/>
                <a:gd name="connsiteX1" fmla="*/ 45628 w 409370"/>
                <a:gd name="connsiteY1" fmla="*/ 0 h 684180"/>
                <a:gd name="connsiteX2" fmla="*/ 363742 w 409370"/>
                <a:gd name="connsiteY2" fmla="*/ 0 h 684180"/>
                <a:gd name="connsiteX3" fmla="*/ 409370 w 409370"/>
                <a:gd name="connsiteY3" fmla="*/ 684180 h 684180"/>
                <a:gd name="connsiteX4" fmla="*/ 0 w 409370"/>
                <a:gd name="connsiteY4" fmla="*/ 684180 h 684180"/>
                <a:gd name="connsiteX0" fmla="*/ 36302 w 445672"/>
                <a:gd name="connsiteY0" fmla="*/ 684180 h 708019"/>
                <a:gd name="connsiteX1" fmla="*/ 81930 w 445672"/>
                <a:gd name="connsiteY1" fmla="*/ 0 h 708019"/>
                <a:gd name="connsiteX2" fmla="*/ 400044 w 445672"/>
                <a:gd name="connsiteY2" fmla="*/ 0 h 708019"/>
                <a:gd name="connsiteX3" fmla="*/ 445672 w 445672"/>
                <a:gd name="connsiteY3" fmla="*/ 684180 h 708019"/>
                <a:gd name="connsiteX4" fmla="*/ 36302 w 445672"/>
                <a:gd name="connsiteY4" fmla="*/ 684180 h 708019"/>
                <a:gd name="connsiteX0" fmla="*/ 53374 w 397680"/>
                <a:gd name="connsiteY0" fmla="*/ 662170 h 693442"/>
                <a:gd name="connsiteX1" fmla="*/ 33938 w 397680"/>
                <a:gd name="connsiteY1" fmla="*/ 0 h 693442"/>
                <a:gd name="connsiteX2" fmla="*/ 352052 w 397680"/>
                <a:gd name="connsiteY2" fmla="*/ 0 h 693442"/>
                <a:gd name="connsiteX3" fmla="*/ 397680 w 397680"/>
                <a:gd name="connsiteY3" fmla="*/ 684180 h 693442"/>
                <a:gd name="connsiteX4" fmla="*/ 53374 w 397680"/>
                <a:gd name="connsiteY4" fmla="*/ 662170 h 693442"/>
                <a:gd name="connsiteX0" fmla="*/ 50381 w 394687"/>
                <a:gd name="connsiteY0" fmla="*/ 662170 h 696706"/>
                <a:gd name="connsiteX1" fmla="*/ 30945 w 394687"/>
                <a:gd name="connsiteY1" fmla="*/ 0 h 696706"/>
                <a:gd name="connsiteX2" fmla="*/ 349059 w 394687"/>
                <a:gd name="connsiteY2" fmla="*/ 0 h 696706"/>
                <a:gd name="connsiteX3" fmla="*/ 394687 w 394687"/>
                <a:gd name="connsiteY3" fmla="*/ 684180 h 696706"/>
                <a:gd name="connsiteX4" fmla="*/ 50381 w 394687"/>
                <a:gd name="connsiteY4" fmla="*/ 662170 h 69670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394687" h="696706">
                  <a:moveTo>
                    <a:pt x="50381" y="662170"/>
                  </a:moveTo>
                  <a:cubicBezTo>
                    <a:pt x="-39986" y="600564"/>
                    <a:pt x="15736" y="228060"/>
                    <a:pt x="30945" y="0"/>
                  </a:cubicBezTo>
                  <a:lnTo>
                    <a:pt x="349059" y="0"/>
                  </a:lnTo>
                  <a:lnTo>
                    <a:pt x="394687" y="684180"/>
                  </a:lnTo>
                  <a:cubicBezTo>
                    <a:pt x="258230" y="684180"/>
                    <a:pt x="140748" y="723776"/>
                    <a:pt x="50381" y="662170"/>
                  </a:cubicBezTo>
                  <a:close/>
                </a:path>
              </a:pathLst>
            </a:custGeom>
            <a:solidFill>
              <a:srgbClr val="4472C4">
                <a:lumMod val="50000"/>
              </a:srgbClr>
            </a:solidFill>
            <a:ln w="1905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4572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grpSp>
          <p:nvGrpSpPr>
            <p:cNvPr id="245" name="グループ化 244">
              <a:extLst>
                <a:ext uri="{FF2B5EF4-FFF2-40B4-BE49-F238E27FC236}">
                  <a16:creationId xmlns:a16="http://schemas.microsoft.com/office/drawing/2014/main" id="{E4CB0FB6-9F1A-4962-85AA-55E5B2F5F6F8}"/>
                </a:ext>
              </a:extLst>
            </p:cNvPr>
            <p:cNvGrpSpPr/>
            <p:nvPr/>
          </p:nvGrpSpPr>
          <p:grpSpPr>
            <a:xfrm rot="20700000">
              <a:off x="1513858" y="4162425"/>
              <a:ext cx="517944" cy="1021209"/>
              <a:chOff x="4672514" y="4585944"/>
              <a:chExt cx="517944" cy="1021209"/>
            </a:xfrm>
          </p:grpSpPr>
          <p:sp>
            <p:nvSpPr>
              <p:cNvPr id="260" name="台形 259">
                <a:extLst>
                  <a:ext uri="{FF2B5EF4-FFF2-40B4-BE49-F238E27FC236}">
                    <a16:creationId xmlns:a16="http://schemas.microsoft.com/office/drawing/2014/main" id="{93BE0836-8FB6-4FD8-92F6-EEE625FE4DB5}"/>
                  </a:ext>
                </a:extLst>
              </p:cNvPr>
              <p:cNvSpPr/>
              <p:nvPr/>
            </p:nvSpPr>
            <p:spPr>
              <a:xfrm>
                <a:off x="4819187" y="4585944"/>
                <a:ext cx="213144" cy="301624"/>
              </a:xfrm>
              <a:prstGeom prst="trapezoid">
                <a:avLst>
                  <a:gd name="adj" fmla="val 13572"/>
                </a:avLst>
              </a:prstGeom>
              <a:solidFill>
                <a:srgbClr val="ED7D31">
                  <a:lumMod val="40000"/>
                  <a:lumOff val="60000"/>
                </a:srgbClr>
              </a:soli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261" name="四角形: 上の 2 つの角を丸める 260">
                <a:extLst>
                  <a:ext uri="{FF2B5EF4-FFF2-40B4-BE49-F238E27FC236}">
                    <a16:creationId xmlns:a16="http://schemas.microsoft.com/office/drawing/2014/main" id="{DBF02ACA-2662-4D9C-948A-EFB0B665A392}"/>
                  </a:ext>
                </a:extLst>
              </p:cNvPr>
              <p:cNvSpPr/>
              <p:nvPr/>
            </p:nvSpPr>
            <p:spPr>
              <a:xfrm>
                <a:off x="4672514" y="4766272"/>
                <a:ext cx="517944" cy="840881"/>
              </a:xfrm>
              <a:prstGeom prst="round2SameRect">
                <a:avLst>
                  <a:gd name="adj1" fmla="val 46872"/>
                  <a:gd name="adj2" fmla="val 0"/>
                </a:avLst>
              </a:prstGeom>
              <a:solidFill>
                <a:srgbClr val="00B0F0"/>
              </a:soli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</p:grpSp>
        <p:sp>
          <p:nvSpPr>
            <p:cNvPr id="246" name="フリーフォーム: 図形 245">
              <a:extLst>
                <a:ext uri="{FF2B5EF4-FFF2-40B4-BE49-F238E27FC236}">
                  <a16:creationId xmlns:a16="http://schemas.microsoft.com/office/drawing/2014/main" id="{A5C1AF46-D34C-4CAC-9345-86DD0760AA2B}"/>
                </a:ext>
              </a:extLst>
            </p:cNvPr>
            <p:cNvSpPr/>
            <p:nvPr/>
          </p:nvSpPr>
          <p:spPr>
            <a:xfrm rot="17100000">
              <a:off x="1056337" y="4627658"/>
              <a:ext cx="460998" cy="524390"/>
            </a:xfrm>
            <a:custGeom>
              <a:avLst/>
              <a:gdLst>
                <a:gd name="connsiteX0" fmla="*/ 455077 w 460998"/>
                <a:gd name="connsiteY0" fmla="*/ 417232 h 524390"/>
                <a:gd name="connsiteX1" fmla="*/ 439317 w 460998"/>
                <a:gd name="connsiteY1" fmla="*/ 497320 h 524390"/>
                <a:gd name="connsiteX2" fmla="*/ 325299 w 460998"/>
                <a:gd name="connsiteY2" fmla="*/ 507822 h 524390"/>
                <a:gd name="connsiteX3" fmla="*/ 75510 w 460998"/>
                <a:gd name="connsiteY3" fmla="*/ 221842 h 524390"/>
                <a:gd name="connsiteX4" fmla="*/ 54891 w 460998"/>
                <a:gd name="connsiteY4" fmla="*/ 219127 h 524390"/>
                <a:gd name="connsiteX5" fmla="*/ 26516 w 460998"/>
                <a:gd name="connsiteY5" fmla="*/ 182147 h 524390"/>
                <a:gd name="connsiteX6" fmla="*/ 2090 w 460998"/>
                <a:gd name="connsiteY6" fmla="*/ 90990 h 524390"/>
                <a:gd name="connsiteX7" fmla="*/ 45154 w 460998"/>
                <a:gd name="connsiteY7" fmla="*/ 16402 h 524390"/>
                <a:gd name="connsiteX8" fmla="*/ 99088 w 460998"/>
                <a:gd name="connsiteY8" fmla="*/ 1950 h 524390"/>
                <a:gd name="connsiteX9" fmla="*/ 168705 w 460998"/>
                <a:gd name="connsiteY9" fmla="*/ 42144 h 524390"/>
                <a:gd name="connsiteX10" fmla="*/ 195232 w 460998"/>
                <a:gd name="connsiteY10" fmla="*/ 141142 h 524390"/>
                <a:gd name="connsiteX11" fmla="*/ 196643 w 460998"/>
                <a:gd name="connsiteY11" fmla="*/ 163670 h 524390"/>
                <a:gd name="connsiteX12" fmla="*/ 194689 w 460998"/>
                <a:gd name="connsiteY12" fmla="*/ 169348 h 524390"/>
                <a:gd name="connsiteX13" fmla="*/ 438241 w 460998"/>
                <a:gd name="connsiteY13" fmla="*/ 393853 h 524390"/>
                <a:gd name="connsiteX14" fmla="*/ 455077 w 460998"/>
                <a:gd name="connsiteY14" fmla="*/ 417232 h 52439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</a:cxnLst>
              <a:rect l="l" t="t" r="r" b="b"/>
              <a:pathLst>
                <a:path w="460998" h="524390">
                  <a:moveTo>
                    <a:pt x="455077" y="417232"/>
                  </a:moveTo>
                  <a:cubicBezTo>
                    <a:pt x="466483" y="443163"/>
                    <a:pt x="461509" y="475026"/>
                    <a:pt x="439317" y="497320"/>
                  </a:cubicBezTo>
                  <a:cubicBezTo>
                    <a:pt x="409727" y="527047"/>
                    <a:pt x="354944" y="534825"/>
                    <a:pt x="325299" y="507822"/>
                  </a:cubicBezTo>
                  <a:lnTo>
                    <a:pt x="75510" y="221842"/>
                  </a:lnTo>
                  <a:lnTo>
                    <a:pt x="54891" y="219127"/>
                  </a:lnTo>
                  <a:cubicBezTo>
                    <a:pt x="41393" y="211334"/>
                    <a:pt x="30868" y="198392"/>
                    <a:pt x="26516" y="182147"/>
                  </a:cubicBezTo>
                  <a:lnTo>
                    <a:pt x="2090" y="90990"/>
                  </a:lnTo>
                  <a:cubicBezTo>
                    <a:pt x="-6615" y="58501"/>
                    <a:pt x="12665" y="25107"/>
                    <a:pt x="45154" y="16402"/>
                  </a:cubicBezTo>
                  <a:lnTo>
                    <a:pt x="99088" y="1950"/>
                  </a:lnTo>
                  <a:cubicBezTo>
                    <a:pt x="129411" y="-6175"/>
                    <a:pt x="160580" y="11820"/>
                    <a:pt x="168705" y="42144"/>
                  </a:cubicBezTo>
                  <a:lnTo>
                    <a:pt x="195232" y="141142"/>
                  </a:lnTo>
                  <a:cubicBezTo>
                    <a:pt x="197263" y="148723"/>
                    <a:pt x="197662" y="156357"/>
                    <a:pt x="196643" y="163670"/>
                  </a:cubicBezTo>
                  <a:lnTo>
                    <a:pt x="194689" y="169348"/>
                  </a:lnTo>
                  <a:lnTo>
                    <a:pt x="438241" y="393853"/>
                  </a:lnTo>
                  <a:cubicBezTo>
                    <a:pt x="445652" y="400604"/>
                    <a:pt x="451275" y="408588"/>
                    <a:pt x="455077" y="417232"/>
                  </a:cubicBezTo>
                  <a:close/>
                </a:path>
              </a:pathLst>
            </a:custGeom>
            <a:solidFill>
              <a:srgbClr val="ED7D31">
                <a:lumMod val="60000"/>
                <a:lumOff val="40000"/>
              </a:srgbClr>
            </a:solidFill>
            <a:ln w="1905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wrap="square" rtlCol="0" anchor="ctr">
              <a:noAutofit/>
            </a:bodyPr>
            <a:lstStyle/>
            <a:p>
              <a:pPr marL="0" marR="0" lvl="0" indent="0" algn="ctr" defTabSz="4572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grpSp>
          <p:nvGrpSpPr>
            <p:cNvPr id="247" name="グループ化 246">
              <a:extLst>
                <a:ext uri="{FF2B5EF4-FFF2-40B4-BE49-F238E27FC236}">
                  <a16:creationId xmlns:a16="http://schemas.microsoft.com/office/drawing/2014/main" id="{7A154D97-17AA-4B0E-934F-4BC289E53F9B}"/>
                </a:ext>
              </a:extLst>
            </p:cNvPr>
            <p:cNvGrpSpPr/>
            <p:nvPr/>
          </p:nvGrpSpPr>
          <p:grpSpPr>
            <a:xfrm rot="20700000">
              <a:off x="744569" y="3122167"/>
              <a:ext cx="1286386" cy="1247287"/>
              <a:chOff x="380071" y="1415664"/>
              <a:chExt cx="1286386" cy="1247287"/>
            </a:xfrm>
          </p:grpSpPr>
          <p:sp>
            <p:nvSpPr>
              <p:cNvPr id="250" name="楕円 1">
                <a:extLst>
                  <a:ext uri="{FF2B5EF4-FFF2-40B4-BE49-F238E27FC236}">
                    <a16:creationId xmlns:a16="http://schemas.microsoft.com/office/drawing/2014/main" id="{9E1E83D0-8BF4-4B41-B29F-68FC136DCEEF}"/>
                  </a:ext>
                </a:extLst>
              </p:cNvPr>
              <p:cNvSpPr/>
              <p:nvPr/>
            </p:nvSpPr>
            <p:spPr>
              <a:xfrm>
                <a:off x="394234" y="2072977"/>
                <a:ext cx="203273" cy="246667"/>
              </a:xfrm>
              <a:custGeom>
                <a:avLst/>
                <a:gdLst>
                  <a:gd name="connsiteX0" fmla="*/ 0 w 377825"/>
                  <a:gd name="connsiteY0" fmla="*/ 40997 h 81993"/>
                  <a:gd name="connsiteX1" fmla="*/ 188913 w 377825"/>
                  <a:gd name="connsiteY1" fmla="*/ 0 h 81993"/>
                  <a:gd name="connsiteX2" fmla="*/ 377826 w 377825"/>
                  <a:gd name="connsiteY2" fmla="*/ 40997 h 81993"/>
                  <a:gd name="connsiteX3" fmla="*/ 188913 w 377825"/>
                  <a:gd name="connsiteY3" fmla="*/ 81994 h 81993"/>
                  <a:gd name="connsiteX4" fmla="*/ 0 w 377825"/>
                  <a:gd name="connsiteY4" fmla="*/ 40997 h 81993"/>
                  <a:gd name="connsiteX0" fmla="*/ 1292 w 379118"/>
                  <a:gd name="connsiteY0" fmla="*/ 250547 h 291974"/>
                  <a:gd name="connsiteX1" fmla="*/ 272755 w 379118"/>
                  <a:gd name="connsiteY1" fmla="*/ 0 h 291974"/>
                  <a:gd name="connsiteX2" fmla="*/ 379118 w 379118"/>
                  <a:gd name="connsiteY2" fmla="*/ 250547 h 291974"/>
                  <a:gd name="connsiteX3" fmla="*/ 190205 w 379118"/>
                  <a:gd name="connsiteY3" fmla="*/ 291544 h 291974"/>
                  <a:gd name="connsiteX4" fmla="*/ 1292 w 379118"/>
                  <a:gd name="connsiteY4" fmla="*/ 250547 h 291974"/>
                  <a:gd name="connsiteX0" fmla="*/ 1685 w 300136"/>
                  <a:gd name="connsiteY0" fmla="*/ 187583 h 294330"/>
                  <a:gd name="connsiteX1" fmla="*/ 193773 w 300136"/>
                  <a:gd name="connsiteY1" fmla="*/ 536 h 294330"/>
                  <a:gd name="connsiteX2" fmla="*/ 300136 w 300136"/>
                  <a:gd name="connsiteY2" fmla="*/ 251083 h 294330"/>
                  <a:gd name="connsiteX3" fmla="*/ 111223 w 300136"/>
                  <a:gd name="connsiteY3" fmla="*/ 292080 h 294330"/>
                  <a:gd name="connsiteX4" fmla="*/ 1685 w 300136"/>
                  <a:gd name="connsiteY4" fmla="*/ 187583 h 294330"/>
                  <a:gd name="connsiteX0" fmla="*/ 862 w 299313"/>
                  <a:gd name="connsiteY0" fmla="*/ 187563 h 265078"/>
                  <a:gd name="connsiteX1" fmla="*/ 192950 w 299313"/>
                  <a:gd name="connsiteY1" fmla="*/ 516 h 265078"/>
                  <a:gd name="connsiteX2" fmla="*/ 299313 w 299313"/>
                  <a:gd name="connsiteY2" fmla="*/ 251063 h 265078"/>
                  <a:gd name="connsiteX3" fmla="*/ 129450 w 299313"/>
                  <a:gd name="connsiteY3" fmla="*/ 253960 h 265078"/>
                  <a:gd name="connsiteX4" fmla="*/ 862 w 299313"/>
                  <a:gd name="connsiteY4" fmla="*/ 187563 h 265078"/>
                  <a:gd name="connsiteX0" fmla="*/ 862 w 299313"/>
                  <a:gd name="connsiteY0" fmla="*/ 187563 h 265078"/>
                  <a:gd name="connsiteX1" fmla="*/ 192950 w 299313"/>
                  <a:gd name="connsiteY1" fmla="*/ 516 h 265078"/>
                  <a:gd name="connsiteX2" fmla="*/ 299313 w 299313"/>
                  <a:gd name="connsiteY2" fmla="*/ 251063 h 265078"/>
                  <a:gd name="connsiteX3" fmla="*/ 129450 w 299313"/>
                  <a:gd name="connsiteY3" fmla="*/ 253960 h 265078"/>
                  <a:gd name="connsiteX4" fmla="*/ 862 w 299313"/>
                  <a:gd name="connsiteY4" fmla="*/ 187563 h 265078"/>
                  <a:gd name="connsiteX0" fmla="*/ 862 w 299313"/>
                  <a:gd name="connsiteY0" fmla="*/ 187563 h 265078"/>
                  <a:gd name="connsiteX1" fmla="*/ 192950 w 299313"/>
                  <a:gd name="connsiteY1" fmla="*/ 516 h 265078"/>
                  <a:gd name="connsiteX2" fmla="*/ 299313 w 299313"/>
                  <a:gd name="connsiteY2" fmla="*/ 251063 h 265078"/>
                  <a:gd name="connsiteX3" fmla="*/ 129450 w 299313"/>
                  <a:gd name="connsiteY3" fmla="*/ 253960 h 265078"/>
                  <a:gd name="connsiteX4" fmla="*/ 862 w 299313"/>
                  <a:gd name="connsiteY4" fmla="*/ 187563 h 265078"/>
                  <a:gd name="connsiteX0" fmla="*/ 732 w 197787"/>
                  <a:gd name="connsiteY0" fmla="*/ 187607 h 263128"/>
                  <a:gd name="connsiteX1" fmla="*/ 192820 w 197787"/>
                  <a:gd name="connsiteY1" fmla="*/ 560 h 263128"/>
                  <a:gd name="connsiteX2" fmla="*/ 129320 w 197787"/>
                  <a:gd name="connsiteY2" fmla="*/ 254004 h 263128"/>
                  <a:gd name="connsiteX3" fmla="*/ 732 w 197787"/>
                  <a:gd name="connsiteY3" fmla="*/ 187607 h 263128"/>
                  <a:gd name="connsiteX0" fmla="*/ 83 w 233281"/>
                  <a:gd name="connsiteY0" fmla="*/ 187152 h 229950"/>
                  <a:gd name="connsiteX1" fmla="*/ 192171 w 233281"/>
                  <a:gd name="connsiteY1" fmla="*/ 105 h 229950"/>
                  <a:gd name="connsiteX2" fmla="*/ 217571 w 233281"/>
                  <a:gd name="connsiteY2" fmla="*/ 215449 h 229950"/>
                  <a:gd name="connsiteX3" fmla="*/ 83 w 233281"/>
                  <a:gd name="connsiteY3" fmla="*/ 187152 h 229950"/>
                  <a:gd name="connsiteX0" fmla="*/ 1595 w 234793"/>
                  <a:gd name="connsiteY0" fmla="*/ 187171 h 236717"/>
                  <a:gd name="connsiteX1" fmla="*/ 193683 w 234793"/>
                  <a:gd name="connsiteY1" fmla="*/ 124 h 236717"/>
                  <a:gd name="connsiteX2" fmla="*/ 219083 w 234793"/>
                  <a:gd name="connsiteY2" fmla="*/ 215468 h 236717"/>
                  <a:gd name="connsiteX3" fmla="*/ 1595 w 234793"/>
                  <a:gd name="connsiteY3" fmla="*/ 187171 h 236717"/>
                  <a:gd name="connsiteX0" fmla="*/ 1824 w 203273"/>
                  <a:gd name="connsiteY0" fmla="*/ 206110 h 246667"/>
                  <a:gd name="connsiteX1" fmla="*/ 165337 w 203273"/>
                  <a:gd name="connsiteY1" fmla="*/ 13 h 246667"/>
                  <a:gd name="connsiteX2" fmla="*/ 190737 w 203273"/>
                  <a:gd name="connsiteY2" fmla="*/ 215357 h 246667"/>
                  <a:gd name="connsiteX3" fmla="*/ 1824 w 203273"/>
                  <a:gd name="connsiteY3" fmla="*/ 206110 h 24666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203273" h="246667">
                    <a:moveTo>
                      <a:pt x="1824" y="206110"/>
                    </a:moveTo>
                    <a:cubicBezTo>
                      <a:pt x="-18284" y="144819"/>
                      <a:pt x="133852" y="-1528"/>
                      <a:pt x="165337" y="13"/>
                    </a:cubicBezTo>
                    <a:cubicBezTo>
                      <a:pt x="196822" y="1554"/>
                      <a:pt x="217989" y="181008"/>
                      <a:pt x="190737" y="215357"/>
                    </a:cubicBezTo>
                    <a:cubicBezTo>
                      <a:pt x="163485" y="249706"/>
                      <a:pt x="21932" y="267401"/>
                      <a:pt x="1824" y="206110"/>
                    </a:cubicBezTo>
                    <a:close/>
                  </a:path>
                </a:pathLst>
              </a:custGeom>
              <a:solidFill>
                <a:srgbClr val="ED7D31">
                  <a:lumMod val="40000"/>
                  <a:lumOff val="60000"/>
                </a:srgbClr>
              </a:soli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251" name="四角形: 角を丸くする 250">
                <a:extLst>
                  <a:ext uri="{FF2B5EF4-FFF2-40B4-BE49-F238E27FC236}">
                    <a16:creationId xmlns:a16="http://schemas.microsoft.com/office/drawing/2014/main" id="{EC2F9A0A-7568-4E07-8960-68A8928599E8}"/>
                  </a:ext>
                </a:extLst>
              </p:cNvPr>
              <p:cNvSpPr/>
              <p:nvPr/>
            </p:nvSpPr>
            <p:spPr>
              <a:xfrm>
                <a:off x="471881" y="1458397"/>
                <a:ext cx="1112808" cy="1204554"/>
              </a:xfrm>
              <a:prstGeom prst="roundRect">
                <a:avLst>
                  <a:gd name="adj" fmla="val 48479"/>
                </a:avLst>
              </a:prstGeom>
              <a:solidFill>
                <a:srgbClr val="ED7D31">
                  <a:lumMod val="40000"/>
                  <a:lumOff val="60000"/>
                </a:srgbClr>
              </a:soli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252" name="楕円 251">
                <a:extLst>
                  <a:ext uri="{FF2B5EF4-FFF2-40B4-BE49-F238E27FC236}">
                    <a16:creationId xmlns:a16="http://schemas.microsoft.com/office/drawing/2014/main" id="{4A6CE13D-75BA-4CF6-893E-751D3CB1A218}"/>
                  </a:ext>
                </a:extLst>
              </p:cNvPr>
              <p:cNvSpPr/>
              <p:nvPr/>
            </p:nvSpPr>
            <p:spPr>
              <a:xfrm>
                <a:off x="532432" y="1939464"/>
                <a:ext cx="114972" cy="203200"/>
              </a:xfrm>
              <a:prstGeom prst="ellipse">
                <a:avLst/>
              </a:prstGeom>
              <a:solidFill>
                <a:sysClr val="windowText" lastClr="000000"/>
              </a:soli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253" name="正方形/長方形 11">
                <a:extLst>
                  <a:ext uri="{FF2B5EF4-FFF2-40B4-BE49-F238E27FC236}">
                    <a16:creationId xmlns:a16="http://schemas.microsoft.com/office/drawing/2014/main" id="{6D910141-53CD-473E-B247-12155117781B}"/>
                  </a:ext>
                </a:extLst>
              </p:cNvPr>
              <p:cNvSpPr/>
              <p:nvPr/>
            </p:nvSpPr>
            <p:spPr>
              <a:xfrm>
                <a:off x="963146" y="1768588"/>
                <a:ext cx="114972" cy="359039"/>
              </a:xfrm>
              <a:custGeom>
                <a:avLst/>
                <a:gdLst>
                  <a:gd name="connsiteX0" fmla="*/ 0 w 114972"/>
                  <a:gd name="connsiteY0" fmla="*/ 0 h 361420"/>
                  <a:gd name="connsiteX1" fmla="*/ 114972 w 114972"/>
                  <a:gd name="connsiteY1" fmla="*/ 0 h 361420"/>
                  <a:gd name="connsiteX2" fmla="*/ 114972 w 114972"/>
                  <a:gd name="connsiteY2" fmla="*/ 361420 h 361420"/>
                  <a:gd name="connsiteX3" fmla="*/ 0 w 114972"/>
                  <a:gd name="connsiteY3" fmla="*/ 361420 h 361420"/>
                  <a:gd name="connsiteX4" fmla="*/ 0 w 114972"/>
                  <a:gd name="connsiteY4" fmla="*/ 0 h 361420"/>
                  <a:gd name="connsiteX0" fmla="*/ 0 w 114972"/>
                  <a:gd name="connsiteY0" fmla="*/ 0 h 361420"/>
                  <a:gd name="connsiteX1" fmla="*/ 114972 w 114972"/>
                  <a:gd name="connsiteY1" fmla="*/ 0 h 361420"/>
                  <a:gd name="connsiteX2" fmla="*/ 84015 w 114972"/>
                  <a:gd name="connsiteY2" fmla="*/ 359039 h 361420"/>
                  <a:gd name="connsiteX3" fmla="*/ 0 w 114972"/>
                  <a:gd name="connsiteY3" fmla="*/ 361420 h 361420"/>
                  <a:gd name="connsiteX4" fmla="*/ 0 w 114972"/>
                  <a:gd name="connsiteY4" fmla="*/ 0 h 361420"/>
                  <a:gd name="connsiteX0" fmla="*/ 0 w 114972"/>
                  <a:gd name="connsiteY0" fmla="*/ 0 h 359039"/>
                  <a:gd name="connsiteX1" fmla="*/ 114972 w 114972"/>
                  <a:gd name="connsiteY1" fmla="*/ 0 h 359039"/>
                  <a:gd name="connsiteX2" fmla="*/ 84015 w 114972"/>
                  <a:gd name="connsiteY2" fmla="*/ 359039 h 359039"/>
                  <a:gd name="connsiteX3" fmla="*/ 0 w 114972"/>
                  <a:gd name="connsiteY3" fmla="*/ 356658 h 359039"/>
                  <a:gd name="connsiteX4" fmla="*/ 0 w 114972"/>
                  <a:gd name="connsiteY4" fmla="*/ 0 h 35903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114972" h="359039">
                    <a:moveTo>
                      <a:pt x="0" y="0"/>
                    </a:moveTo>
                    <a:lnTo>
                      <a:pt x="114972" y="0"/>
                    </a:lnTo>
                    <a:lnTo>
                      <a:pt x="84015" y="359039"/>
                    </a:lnTo>
                    <a:lnTo>
                      <a:pt x="0" y="356658"/>
                    </a:lnTo>
                    <a:lnTo>
                      <a:pt x="0" y="0"/>
                    </a:lnTo>
                    <a:close/>
                  </a:path>
                </a:pathLst>
              </a:custGeom>
              <a:solidFill>
                <a:sysClr val="windowText" lastClr="000000"/>
              </a:soli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254" name="楕円 14">
                <a:extLst>
                  <a:ext uri="{FF2B5EF4-FFF2-40B4-BE49-F238E27FC236}">
                    <a16:creationId xmlns:a16="http://schemas.microsoft.com/office/drawing/2014/main" id="{E45CAF14-677A-441A-870E-3191F88ADE32}"/>
                  </a:ext>
                </a:extLst>
              </p:cNvPr>
              <p:cNvSpPr/>
              <p:nvPr/>
            </p:nvSpPr>
            <p:spPr>
              <a:xfrm rot="20700000">
                <a:off x="601453" y="2331248"/>
                <a:ext cx="155112" cy="83217"/>
              </a:xfrm>
              <a:custGeom>
                <a:avLst/>
                <a:gdLst>
                  <a:gd name="connsiteX0" fmla="*/ 0 w 1157287"/>
                  <a:gd name="connsiteY0" fmla="*/ 148586 h 297172"/>
                  <a:gd name="connsiteX1" fmla="*/ 578644 w 1157287"/>
                  <a:gd name="connsiteY1" fmla="*/ 0 h 297172"/>
                  <a:gd name="connsiteX2" fmla="*/ 1157288 w 1157287"/>
                  <a:gd name="connsiteY2" fmla="*/ 148586 h 297172"/>
                  <a:gd name="connsiteX3" fmla="*/ 578644 w 1157287"/>
                  <a:gd name="connsiteY3" fmla="*/ 297172 h 297172"/>
                  <a:gd name="connsiteX4" fmla="*/ 0 w 1157287"/>
                  <a:gd name="connsiteY4" fmla="*/ 148586 h 297172"/>
                  <a:gd name="connsiteX0" fmla="*/ 0 w 1157288"/>
                  <a:gd name="connsiteY0" fmla="*/ 148586 h 297172"/>
                  <a:gd name="connsiteX1" fmla="*/ 578644 w 1157288"/>
                  <a:gd name="connsiteY1" fmla="*/ 0 h 297172"/>
                  <a:gd name="connsiteX2" fmla="*/ 1157288 w 1157288"/>
                  <a:gd name="connsiteY2" fmla="*/ 148586 h 297172"/>
                  <a:gd name="connsiteX3" fmla="*/ 578644 w 1157288"/>
                  <a:gd name="connsiteY3" fmla="*/ 297172 h 297172"/>
                  <a:gd name="connsiteX4" fmla="*/ 0 w 1157288"/>
                  <a:gd name="connsiteY4" fmla="*/ 148586 h 297172"/>
                  <a:gd name="connsiteX0" fmla="*/ 0 w 1157288"/>
                  <a:gd name="connsiteY0" fmla="*/ 148586 h 297172"/>
                  <a:gd name="connsiteX1" fmla="*/ 578644 w 1157288"/>
                  <a:gd name="connsiteY1" fmla="*/ 0 h 297172"/>
                  <a:gd name="connsiteX2" fmla="*/ 1157288 w 1157288"/>
                  <a:gd name="connsiteY2" fmla="*/ 148586 h 297172"/>
                  <a:gd name="connsiteX3" fmla="*/ 578644 w 1157288"/>
                  <a:gd name="connsiteY3" fmla="*/ 297172 h 297172"/>
                  <a:gd name="connsiteX4" fmla="*/ 0 w 1157288"/>
                  <a:gd name="connsiteY4" fmla="*/ 148586 h 297172"/>
                  <a:gd name="connsiteX0" fmla="*/ 0 w 1157288"/>
                  <a:gd name="connsiteY0" fmla="*/ 148586 h 297172"/>
                  <a:gd name="connsiteX1" fmla="*/ 578644 w 1157288"/>
                  <a:gd name="connsiteY1" fmla="*/ 0 h 297172"/>
                  <a:gd name="connsiteX2" fmla="*/ 1157288 w 1157288"/>
                  <a:gd name="connsiteY2" fmla="*/ 148586 h 297172"/>
                  <a:gd name="connsiteX3" fmla="*/ 578644 w 1157288"/>
                  <a:gd name="connsiteY3" fmla="*/ 297172 h 297172"/>
                  <a:gd name="connsiteX4" fmla="*/ 0 w 1157288"/>
                  <a:gd name="connsiteY4" fmla="*/ 148586 h 297172"/>
                  <a:gd name="connsiteX0" fmla="*/ 0 w 1157288"/>
                  <a:gd name="connsiteY0" fmla="*/ 148586 h 759134"/>
                  <a:gd name="connsiteX1" fmla="*/ 578644 w 1157288"/>
                  <a:gd name="connsiteY1" fmla="*/ 0 h 759134"/>
                  <a:gd name="connsiteX2" fmla="*/ 1157288 w 1157288"/>
                  <a:gd name="connsiteY2" fmla="*/ 148586 h 759134"/>
                  <a:gd name="connsiteX3" fmla="*/ 588169 w 1157288"/>
                  <a:gd name="connsiteY3" fmla="*/ 759134 h 759134"/>
                  <a:gd name="connsiteX4" fmla="*/ 0 w 1157288"/>
                  <a:gd name="connsiteY4" fmla="*/ 148586 h 759134"/>
                  <a:gd name="connsiteX0" fmla="*/ 0 w 1157288"/>
                  <a:gd name="connsiteY0" fmla="*/ 99450 h 709998"/>
                  <a:gd name="connsiteX1" fmla="*/ 567787 w 1157288"/>
                  <a:gd name="connsiteY1" fmla="*/ 0 h 709998"/>
                  <a:gd name="connsiteX2" fmla="*/ 1157288 w 1157288"/>
                  <a:gd name="connsiteY2" fmla="*/ 99450 h 709998"/>
                  <a:gd name="connsiteX3" fmla="*/ 588169 w 1157288"/>
                  <a:gd name="connsiteY3" fmla="*/ 709998 h 709998"/>
                  <a:gd name="connsiteX4" fmla="*/ 0 w 1157288"/>
                  <a:gd name="connsiteY4" fmla="*/ 99450 h 70999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1157288" h="709998">
                    <a:moveTo>
                      <a:pt x="0" y="99450"/>
                    </a:moveTo>
                    <a:cubicBezTo>
                      <a:pt x="0" y="17388"/>
                      <a:pt x="248211" y="0"/>
                      <a:pt x="567787" y="0"/>
                    </a:cubicBezTo>
                    <a:cubicBezTo>
                      <a:pt x="887363" y="0"/>
                      <a:pt x="1157288" y="17388"/>
                      <a:pt x="1157288" y="99450"/>
                    </a:cubicBezTo>
                    <a:cubicBezTo>
                      <a:pt x="1157288" y="181512"/>
                      <a:pt x="907745" y="709998"/>
                      <a:pt x="588169" y="709998"/>
                    </a:cubicBezTo>
                    <a:cubicBezTo>
                      <a:pt x="268593" y="709998"/>
                      <a:pt x="0" y="181512"/>
                      <a:pt x="0" y="99450"/>
                    </a:cubicBezTo>
                    <a:close/>
                  </a:path>
                </a:pathLst>
              </a:custGeom>
              <a:solidFill>
                <a:srgbClr val="FF0000"/>
              </a:soli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255" name="フリーフォーム: 図形 254">
                <a:extLst>
                  <a:ext uri="{FF2B5EF4-FFF2-40B4-BE49-F238E27FC236}">
                    <a16:creationId xmlns:a16="http://schemas.microsoft.com/office/drawing/2014/main" id="{7DA65C1D-42DF-4ED6-ADAF-F59E98C627AD}"/>
                  </a:ext>
                </a:extLst>
              </p:cNvPr>
              <p:cNvSpPr/>
              <p:nvPr/>
            </p:nvSpPr>
            <p:spPr>
              <a:xfrm rot="20700000">
                <a:off x="630906" y="2334149"/>
                <a:ext cx="126041" cy="76438"/>
              </a:xfrm>
              <a:custGeom>
                <a:avLst/>
                <a:gdLst>
                  <a:gd name="connsiteX0" fmla="*/ 397621 w 412439"/>
                  <a:gd name="connsiteY0" fmla="*/ 0 h 505684"/>
                  <a:gd name="connsiteX1" fmla="*/ 407079 w 412439"/>
                  <a:gd name="connsiteY1" fmla="*/ 10682 h 505684"/>
                  <a:gd name="connsiteX2" fmla="*/ 412439 w 412439"/>
                  <a:gd name="connsiteY2" fmla="*/ 32265 h 505684"/>
                  <a:gd name="connsiteX3" fmla="*/ 162833 w 412439"/>
                  <a:gd name="connsiteY3" fmla="*/ 505684 h 505684"/>
                  <a:gd name="connsiteX4" fmla="*/ 19619 w 412439"/>
                  <a:gd name="connsiteY4" fmla="*/ 372669 h 505684"/>
                  <a:gd name="connsiteX5" fmla="*/ 0 w 412439"/>
                  <a:gd name="connsiteY5" fmla="*/ 331804 h 505684"/>
                  <a:gd name="connsiteX6" fmla="*/ 21714 w 412439"/>
                  <a:gd name="connsiteY6" fmla="*/ 289326 h 505684"/>
                  <a:gd name="connsiteX7" fmla="*/ 133409 w 412439"/>
                  <a:gd name="connsiteY7" fmla="*/ 151244 h 505684"/>
                  <a:gd name="connsiteX8" fmla="*/ 351028 w 412439"/>
                  <a:gd name="connsiteY8" fmla="*/ 12954 h 50568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412439" h="505684">
                    <a:moveTo>
                      <a:pt x="397621" y="0"/>
                    </a:moveTo>
                    <a:lnTo>
                      <a:pt x="407079" y="10682"/>
                    </a:lnTo>
                    <a:cubicBezTo>
                      <a:pt x="410589" y="17141"/>
                      <a:pt x="412439" y="24311"/>
                      <a:pt x="412439" y="32265"/>
                    </a:cubicBezTo>
                    <a:cubicBezTo>
                      <a:pt x="412439" y="95896"/>
                      <a:pt x="302994" y="505684"/>
                      <a:pt x="162833" y="505684"/>
                    </a:cubicBezTo>
                    <a:cubicBezTo>
                      <a:pt x="110273" y="505684"/>
                      <a:pt x="60857" y="448058"/>
                      <a:pt x="19619" y="372669"/>
                    </a:cubicBezTo>
                    <a:lnTo>
                      <a:pt x="0" y="331804"/>
                    </a:lnTo>
                    <a:lnTo>
                      <a:pt x="21714" y="289326"/>
                    </a:lnTo>
                    <a:cubicBezTo>
                      <a:pt x="50713" y="241286"/>
                      <a:pt x="88170" y="194323"/>
                      <a:pt x="133409" y="151244"/>
                    </a:cubicBezTo>
                    <a:cubicBezTo>
                      <a:pt x="201267" y="86626"/>
                      <a:pt x="276999" y="39924"/>
                      <a:pt x="351028" y="12954"/>
                    </a:cubicBezTo>
                    <a:close/>
                  </a:path>
                </a:pathLst>
              </a:custGeom>
              <a:solidFill>
                <a:srgbClr val="FF99CC"/>
              </a:soli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256" name="月 255">
                <a:extLst>
                  <a:ext uri="{FF2B5EF4-FFF2-40B4-BE49-F238E27FC236}">
                    <a16:creationId xmlns:a16="http://schemas.microsoft.com/office/drawing/2014/main" id="{D20CEAA5-8205-4001-8711-B151F1A19484}"/>
                  </a:ext>
                </a:extLst>
              </p:cNvPr>
              <p:cNvSpPr/>
              <p:nvPr/>
            </p:nvSpPr>
            <p:spPr>
              <a:xfrm rot="4500000">
                <a:off x="605823" y="1742291"/>
                <a:ext cx="64291" cy="229300"/>
              </a:xfrm>
              <a:prstGeom prst="moon">
                <a:avLst>
                  <a:gd name="adj" fmla="val 45502"/>
                </a:avLst>
              </a:prstGeom>
              <a:solidFill>
                <a:sysClr val="windowText" lastClr="000000"/>
              </a:solidFill>
              <a:ln w="1905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257" name="フリーフォーム: 図形 256">
                <a:extLst>
                  <a:ext uri="{FF2B5EF4-FFF2-40B4-BE49-F238E27FC236}">
                    <a16:creationId xmlns:a16="http://schemas.microsoft.com/office/drawing/2014/main" id="{DA47A80E-93C3-48FC-B123-05B3FC817437}"/>
                  </a:ext>
                </a:extLst>
              </p:cNvPr>
              <p:cNvSpPr/>
              <p:nvPr/>
            </p:nvSpPr>
            <p:spPr>
              <a:xfrm rot="6300000">
                <a:off x="493832" y="1301903"/>
                <a:ext cx="1058863" cy="1286386"/>
              </a:xfrm>
              <a:custGeom>
                <a:avLst/>
                <a:gdLst>
                  <a:gd name="connsiteX0" fmla="*/ 28683 w 1058863"/>
                  <a:gd name="connsiteY0" fmla="*/ 782818 h 1286386"/>
                  <a:gd name="connsiteX1" fmla="*/ 19470 w 1058863"/>
                  <a:gd name="connsiteY1" fmla="*/ 748435 h 1286386"/>
                  <a:gd name="connsiteX2" fmla="*/ 420603 w 1058863"/>
                  <a:gd name="connsiteY2" fmla="*/ 53653 h 1286386"/>
                  <a:gd name="connsiteX3" fmla="*/ 548174 w 1058863"/>
                  <a:gd name="connsiteY3" fmla="*/ 19471 h 1286386"/>
                  <a:gd name="connsiteX4" fmla="*/ 879618 w 1058863"/>
                  <a:gd name="connsiteY4" fmla="*/ 30962 h 1286386"/>
                  <a:gd name="connsiteX5" fmla="*/ 971043 w 1058863"/>
                  <a:gd name="connsiteY5" fmla="*/ 72675 h 1286386"/>
                  <a:gd name="connsiteX6" fmla="*/ 1027712 w 1058863"/>
                  <a:gd name="connsiteY6" fmla="*/ 162506 h 1286386"/>
                  <a:gd name="connsiteX7" fmla="*/ 1058863 w 1058863"/>
                  <a:gd name="connsiteY7" fmla="*/ 244702 h 1286386"/>
                  <a:gd name="connsiteX8" fmla="*/ 1021954 w 1058863"/>
                  <a:gd name="connsiteY8" fmla="*/ 295635 h 1286386"/>
                  <a:gd name="connsiteX9" fmla="*/ 966845 w 1058863"/>
                  <a:gd name="connsiteY9" fmla="*/ 355097 h 1286386"/>
                  <a:gd name="connsiteX10" fmla="*/ 838769 w 1058863"/>
                  <a:gd name="connsiteY10" fmla="*/ 457665 h 1286386"/>
                  <a:gd name="connsiteX11" fmla="*/ 748960 w 1058863"/>
                  <a:gd name="connsiteY11" fmla="*/ 481729 h 1286386"/>
                  <a:gd name="connsiteX12" fmla="*/ 331999 w 1058863"/>
                  <a:gd name="connsiteY12" fmla="*/ 965405 h 1286386"/>
                  <a:gd name="connsiteX13" fmla="*/ 330053 w 1058863"/>
                  <a:gd name="connsiteY13" fmla="*/ 1037709 h 1286386"/>
                  <a:gd name="connsiteX14" fmla="*/ 347069 w 1058863"/>
                  <a:gd name="connsiteY14" fmla="*/ 1086414 h 1286386"/>
                  <a:gd name="connsiteX15" fmla="*/ 487303 w 1058863"/>
                  <a:gd name="connsiteY15" fmla="*/ 1268406 h 1286386"/>
                  <a:gd name="connsiteX16" fmla="*/ 271451 w 1058863"/>
                  <a:gd name="connsiteY16" fmla="*/ 1137623 h 1286386"/>
                  <a:gd name="connsiteX17" fmla="*/ 264791 w 1058863"/>
                  <a:gd name="connsiteY17" fmla="*/ 1124064 h 1286386"/>
                  <a:gd name="connsiteX18" fmla="*/ 271896 w 1058863"/>
                  <a:gd name="connsiteY18" fmla="*/ 1154837 h 1286386"/>
                  <a:gd name="connsiteX19" fmla="*/ 341655 w 1058863"/>
                  <a:gd name="connsiteY19" fmla="*/ 1286386 h 1286386"/>
                  <a:gd name="connsiteX20" fmla="*/ 167006 w 1058863"/>
                  <a:gd name="connsiteY20" fmla="*/ 1104193 h 1286386"/>
                  <a:gd name="connsiteX21" fmla="*/ 155962 w 1058863"/>
                  <a:gd name="connsiteY21" fmla="*/ 1048197 h 1286386"/>
                  <a:gd name="connsiteX22" fmla="*/ 153551 w 1058863"/>
                  <a:gd name="connsiteY22" fmla="*/ 1010558 h 1286386"/>
                  <a:gd name="connsiteX23" fmla="*/ 128895 w 1058863"/>
                  <a:gd name="connsiteY23" fmla="*/ 984570 h 1286386"/>
                  <a:gd name="connsiteX24" fmla="*/ 28683 w 1058863"/>
                  <a:gd name="connsiteY24" fmla="*/ 782818 h 128638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</a:cxnLst>
                <a:rect l="l" t="t" r="r" b="b"/>
                <a:pathLst>
                  <a:path w="1058863" h="1286386">
                    <a:moveTo>
                      <a:pt x="28683" y="782818"/>
                    </a:moveTo>
                    <a:lnTo>
                      <a:pt x="19470" y="748435"/>
                    </a:lnTo>
                    <a:cubicBezTo>
                      <a:pt x="-61619" y="445807"/>
                      <a:pt x="117974" y="134742"/>
                      <a:pt x="420603" y="53653"/>
                    </a:cubicBezTo>
                    <a:lnTo>
                      <a:pt x="548174" y="19471"/>
                    </a:lnTo>
                    <a:cubicBezTo>
                      <a:pt x="661660" y="-10938"/>
                      <a:pt x="776332" y="-4688"/>
                      <a:pt x="879618" y="30962"/>
                    </a:cubicBezTo>
                    <a:lnTo>
                      <a:pt x="971043" y="72675"/>
                    </a:lnTo>
                    <a:lnTo>
                      <a:pt x="1027712" y="162506"/>
                    </a:lnTo>
                    <a:lnTo>
                      <a:pt x="1058863" y="244702"/>
                    </a:lnTo>
                    <a:lnTo>
                      <a:pt x="1021954" y="295635"/>
                    </a:lnTo>
                    <a:cubicBezTo>
                      <a:pt x="1005403" y="315691"/>
                      <a:pt x="986991" y="335549"/>
                      <a:pt x="966845" y="355097"/>
                    </a:cubicBezTo>
                    <a:lnTo>
                      <a:pt x="838769" y="457665"/>
                    </a:lnTo>
                    <a:lnTo>
                      <a:pt x="748960" y="481729"/>
                    </a:lnTo>
                    <a:cubicBezTo>
                      <a:pt x="517261" y="543813"/>
                      <a:pt x="357682" y="740704"/>
                      <a:pt x="331999" y="965405"/>
                    </a:cubicBezTo>
                    <a:lnTo>
                      <a:pt x="330053" y="1037709"/>
                    </a:lnTo>
                    <a:lnTo>
                      <a:pt x="347069" y="1086414"/>
                    </a:lnTo>
                    <a:cubicBezTo>
                      <a:pt x="381023" y="1164175"/>
                      <a:pt x="430413" y="1228970"/>
                      <a:pt x="487303" y="1268406"/>
                    </a:cubicBezTo>
                    <a:cubicBezTo>
                      <a:pt x="411467" y="1288726"/>
                      <a:pt x="326956" y="1233595"/>
                      <a:pt x="271451" y="1137623"/>
                    </a:cubicBezTo>
                    <a:lnTo>
                      <a:pt x="264791" y="1124064"/>
                    </a:lnTo>
                    <a:lnTo>
                      <a:pt x="271896" y="1154837"/>
                    </a:lnTo>
                    <a:cubicBezTo>
                      <a:pt x="288132" y="1205940"/>
                      <a:pt x="311825" y="1251175"/>
                      <a:pt x="341655" y="1286386"/>
                    </a:cubicBezTo>
                    <a:cubicBezTo>
                      <a:pt x="263143" y="1286386"/>
                      <a:pt x="195781" y="1211260"/>
                      <a:pt x="167006" y="1104193"/>
                    </a:cubicBezTo>
                    <a:cubicBezTo>
                      <a:pt x="162211" y="1086348"/>
                      <a:pt x="158487" y="1067616"/>
                      <a:pt x="155962" y="1048197"/>
                    </a:cubicBezTo>
                    <a:lnTo>
                      <a:pt x="153551" y="1010558"/>
                    </a:lnTo>
                    <a:lnTo>
                      <a:pt x="128895" y="984570"/>
                    </a:lnTo>
                    <a:cubicBezTo>
                      <a:pt x="83601" y="926443"/>
                      <a:pt x="48955" y="858475"/>
                      <a:pt x="28683" y="782818"/>
                    </a:cubicBezTo>
                    <a:close/>
                  </a:path>
                </a:pathLst>
              </a:custGeom>
              <a:solidFill>
                <a:sysClr val="windowText" lastClr="000000"/>
              </a:soli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258" name="フリーフォーム: 図形 257">
                <a:extLst>
                  <a:ext uri="{FF2B5EF4-FFF2-40B4-BE49-F238E27FC236}">
                    <a16:creationId xmlns:a16="http://schemas.microsoft.com/office/drawing/2014/main" id="{8AD99012-03DD-4AE7-AF0E-A351EFA2CB5F}"/>
                  </a:ext>
                </a:extLst>
              </p:cNvPr>
              <p:cNvSpPr/>
              <p:nvPr/>
            </p:nvSpPr>
            <p:spPr>
              <a:xfrm>
                <a:off x="1033257" y="1958637"/>
                <a:ext cx="196850" cy="328890"/>
              </a:xfrm>
              <a:custGeom>
                <a:avLst/>
                <a:gdLst>
                  <a:gd name="connsiteX0" fmla="*/ 45131 w 221526"/>
                  <a:gd name="connsiteY0" fmla="*/ 1396 h 370118"/>
                  <a:gd name="connsiteX1" fmla="*/ 103469 w 221526"/>
                  <a:gd name="connsiteY1" fmla="*/ 5051 h 370118"/>
                  <a:gd name="connsiteX2" fmla="*/ 112390 w 221526"/>
                  <a:gd name="connsiteY2" fmla="*/ 7442 h 370118"/>
                  <a:gd name="connsiteX3" fmla="*/ 216475 w 221526"/>
                  <a:gd name="connsiteY3" fmla="*/ 187722 h 370118"/>
                  <a:gd name="connsiteX4" fmla="*/ 196845 w 221526"/>
                  <a:gd name="connsiteY4" fmla="*/ 260982 h 370118"/>
                  <a:gd name="connsiteX5" fmla="*/ 16564 w 221526"/>
                  <a:gd name="connsiteY5" fmla="*/ 365067 h 370118"/>
                  <a:gd name="connsiteX6" fmla="*/ 7643 w 221526"/>
                  <a:gd name="connsiteY6" fmla="*/ 362676 h 370118"/>
                  <a:gd name="connsiteX7" fmla="*/ 0 w 221526"/>
                  <a:gd name="connsiteY7" fmla="*/ 358880 h 370118"/>
                  <a:gd name="connsiteX8" fmla="*/ 1 w 221526"/>
                  <a:gd name="connsiteY8" fmla="*/ 16926 h 370118"/>
                  <a:gd name="connsiteX0" fmla="*/ 1 w 221526"/>
                  <a:gd name="connsiteY0" fmla="*/ 16926 h 370118"/>
                  <a:gd name="connsiteX1" fmla="*/ 45131 w 221526"/>
                  <a:gd name="connsiteY1" fmla="*/ 1396 h 370118"/>
                  <a:gd name="connsiteX2" fmla="*/ 103469 w 221526"/>
                  <a:gd name="connsiteY2" fmla="*/ 5051 h 370118"/>
                  <a:gd name="connsiteX3" fmla="*/ 112390 w 221526"/>
                  <a:gd name="connsiteY3" fmla="*/ 7442 h 370118"/>
                  <a:gd name="connsiteX4" fmla="*/ 216475 w 221526"/>
                  <a:gd name="connsiteY4" fmla="*/ 187722 h 370118"/>
                  <a:gd name="connsiteX5" fmla="*/ 196845 w 221526"/>
                  <a:gd name="connsiteY5" fmla="*/ 260982 h 370118"/>
                  <a:gd name="connsiteX6" fmla="*/ 16564 w 221526"/>
                  <a:gd name="connsiteY6" fmla="*/ 365067 h 370118"/>
                  <a:gd name="connsiteX7" fmla="*/ 7643 w 221526"/>
                  <a:gd name="connsiteY7" fmla="*/ 362676 h 370118"/>
                  <a:gd name="connsiteX8" fmla="*/ 0 w 221526"/>
                  <a:gd name="connsiteY8" fmla="*/ 358880 h 370118"/>
                  <a:gd name="connsiteX9" fmla="*/ 91441 w 221526"/>
                  <a:gd name="connsiteY9" fmla="*/ 108366 h 370118"/>
                  <a:gd name="connsiteX0" fmla="*/ 1 w 221526"/>
                  <a:gd name="connsiteY0" fmla="*/ 16926 h 370118"/>
                  <a:gd name="connsiteX1" fmla="*/ 45131 w 221526"/>
                  <a:gd name="connsiteY1" fmla="*/ 1396 h 370118"/>
                  <a:gd name="connsiteX2" fmla="*/ 103469 w 221526"/>
                  <a:gd name="connsiteY2" fmla="*/ 5051 h 370118"/>
                  <a:gd name="connsiteX3" fmla="*/ 112390 w 221526"/>
                  <a:gd name="connsiteY3" fmla="*/ 7442 h 370118"/>
                  <a:gd name="connsiteX4" fmla="*/ 216475 w 221526"/>
                  <a:gd name="connsiteY4" fmla="*/ 187722 h 370118"/>
                  <a:gd name="connsiteX5" fmla="*/ 196845 w 221526"/>
                  <a:gd name="connsiteY5" fmla="*/ 260982 h 370118"/>
                  <a:gd name="connsiteX6" fmla="*/ 16564 w 221526"/>
                  <a:gd name="connsiteY6" fmla="*/ 365067 h 370118"/>
                  <a:gd name="connsiteX7" fmla="*/ 7643 w 221526"/>
                  <a:gd name="connsiteY7" fmla="*/ 362676 h 370118"/>
                  <a:gd name="connsiteX8" fmla="*/ 0 w 221526"/>
                  <a:gd name="connsiteY8" fmla="*/ 358880 h 37011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221526" h="370118">
                    <a:moveTo>
                      <a:pt x="1" y="16926"/>
                    </a:moveTo>
                    <a:lnTo>
                      <a:pt x="45131" y="1396"/>
                    </a:lnTo>
                    <a:cubicBezTo>
                      <a:pt x="64070" y="-1241"/>
                      <a:pt x="83837" y="-209"/>
                      <a:pt x="103469" y="5051"/>
                    </a:cubicBezTo>
                    <a:lnTo>
                      <a:pt x="112390" y="7442"/>
                    </a:lnTo>
                    <a:cubicBezTo>
                      <a:pt x="190915" y="28483"/>
                      <a:pt x="237515" y="109197"/>
                      <a:pt x="216475" y="187722"/>
                    </a:cubicBezTo>
                    <a:lnTo>
                      <a:pt x="196845" y="260982"/>
                    </a:lnTo>
                    <a:cubicBezTo>
                      <a:pt x="175804" y="339507"/>
                      <a:pt x="95090" y="386107"/>
                      <a:pt x="16564" y="365067"/>
                    </a:cubicBezTo>
                    <a:lnTo>
                      <a:pt x="7643" y="362676"/>
                    </a:lnTo>
                    <a:lnTo>
                      <a:pt x="0" y="358880"/>
                    </a:lnTo>
                  </a:path>
                </a:pathLst>
              </a:custGeom>
              <a:solidFill>
                <a:srgbClr val="ED7D31">
                  <a:lumMod val="40000"/>
                  <a:lumOff val="60000"/>
                </a:srgbClr>
              </a:soli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259" name="フリーフォーム: 図形 258">
                <a:extLst>
                  <a:ext uri="{FF2B5EF4-FFF2-40B4-BE49-F238E27FC236}">
                    <a16:creationId xmlns:a16="http://schemas.microsoft.com/office/drawing/2014/main" id="{C461085F-4107-43E6-93DA-E8FFB02ECE72}"/>
                  </a:ext>
                </a:extLst>
              </p:cNvPr>
              <p:cNvSpPr/>
              <p:nvPr/>
            </p:nvSpPr>
            <p:spPr>
              <a:xfrm>
                <a:off x="1033257" y="1992439"/>
                <a:ext cx="149521" cy="245456"/>
              </a:xfrm>
              <a:custGeom>
                <a:avLst/>
                <a:gdLst>
                  <a:gd name="connsiteX0" fmla="*/ 45131 w 221526"/>
                  <a:gd name="connsiteY0" fmla="*/ 1396 h 370118"/>
                  <a:gd name="connsiteX1" fmla="*/ 103469 w 221526"/>
                  <a:gd name="connsiteY1" fmla="*/ 5051 h 370118"/>
                  <a:gd name="connsiteX2" fmla="*/ 112390 w 221526"/>
                  <a:gd name="connsiteY2" fmla="*/ 7442 h 370118"/>
                  <a:gd name="connsiteX3" fmla="*/ 216475 w 221526"/>
                  <a:gd name="connsiteY3" fmla="*/ 187722 h 370118"/>
                  <a:gd name="connsiteX4" fmla="*/ 196845 w 221526"/>
                  <a:gd name="connsiteY4" fmla="*/ 260982 h 370118"/>
                  <a:gd name="connsiteX5" fmla="*/ 16564 w 221526"/>
                  <a:gd name="connsiteY5" fmla="*/ 365067 h 370118"/>
                  <a:gd name="connsiteX6" fmla="*/ 7643 w 221526"/>
                  <a:gd name="connsiteY6" fmla="*/ 362676 h 370118"/>
                  <a:gd name="connsiteX7" fmla="*/ 0 w 221526"/>
                  <a:gd name="connsiteY7" fmla="*/ 358880 h 370118"/>
                  <a:gd name="connsiteX8" fmla="*/ 1 w 221526"/>
                  <a:gd name="connsiteY8" fmla="*/ 16926 h 370118"/>
                  <a:gd name="connsiteX0" fmla="*/ 1 w 221526"/>
                  <a:gd name="connsiteY0" fmla="*/ 16926 h 370118"/>
                  <a:gd name="connsiteX1" fmla="*/ 45131 w 221526"/>
                  <a:gd name="connsiteY1" fmla="*/ 1396 h 370118"/>
                  <a:gd name="connsiteX2" fmla="*/ 103469 w 221526"/>
                  <a:gd name="connsiteY2" fmla="*/ 5051 h 370118"/>
                  <a:gd name="connsiteX3" fmla="*/ 112390 w 221526"/>
                  <a:gd name="connsiteY3" fmla="*/ 7442 h 370118"/>
                  <a:gd name="connsiteX4" fmla="*/ 216475 w 221526"/>
                  <a:gd name="connsiteY4" fmla="*/ 187722 h 370118"/>
                  <a:gd name="connsiteX5" fmla="*/ 196845 w 221526"/>
                  <a:gd name="connsiteY5" fmla="*/ 260982 h 370118"/>
                  <a:gd name="connsiteX6" fmla="*/ 16564 w 221526"/>
                  <a:gd name="connsiteY6" fmla="*/ 365067 h 370118"/>
                  <a:gd name="connsiteX7" fmla="*/ 7643 w 221526"/>
                  <a:gd name="connsiteY7" fmla="*/ 362676 h 370118"/>
                  <a:gd name="connsiteX8" fmla="*/ 0 w 221526"/>
                  <a:gd name="connsiteY8" fmla="*/ 358880 h 370118"/>
                  <a:gd name="connsiteX9" fmla="*/ 91441 w 221526"/>
                  <a:gd name="connsiteY9" fmla="*/ 108366 h 370118"/>
                  <a:gd name="connsiteX0" fmla="*/ 1 w 221526"/>
                  <a:gd name="connsiteY0" fmla="*/ 16926 h 370118"/>
                  <a:gd name="connsiteX1" fmla="*/ 45131 w 221526"/>
                  <a:gd name="connsiteY1" fmla="*/ 1396 h 370118"/>
                  <a:gd name="connsiteX2" fmla="*/ 103469 w 221526"/>
                  <a:gd name="connsiteY2" fmla="*/ 5051 h 370118"/>
                  <a:gd name="connsiteX3" fmla="*/ 112390 w 221526"/>
                  <a:gd name="connsiteY3" fmla="*/ 7442 h 370118"/>
                  <a:gd name="connsiteX4" fmla="*/ 216475 w 221526"/>
                  <a:gd name="connsiteY4" fmla="*/ 187722 h 370118"/>
                  <a:gd name="connsiteX5" fmla="*/ 196845 w 221526"/>
                  <a:gd name="connsiteY5" fmla="*/ 260982 h 370118"/>
                  <a:gd name="connsiteX6" fmla="*/ 16564 w 221526"/>
                  <a:gd name="connsiteY6" fmla="*/ 365067 h 370118"/>
                  <a:gd name="connsiteX7" fmla="*/ 7643 w 221526"/>
                  <a:gd name="connsiteY7" fmla="*/ 362676 h 370118"/>
                  <a:gd name="connsiteX8" fmla="*/ 0 w 221526"/>
                  <a:gd name="connsiteY8" fmla="*/ 358880 h 37011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221526" h="370118">
                    <a:moveTo>
                      <a:pt x="1" y="16926"/>
                    </a:moveTo>
                    <a:lnTo>
                      <a:pt x="45131" y="1396"/>
                    </a:lnTo>
                    <a:cubicBezTo>
                      <a:pt x="64070" y="-1241"/>
                      <a:pt x="83837" y="-209"/>
                      <a:pt x="103469" y="5051"/>
                    </a:cubicBezTo>
                    <a:lnTo>
                      <a:pt x="112390" y="7442"/>
                    </a:lnTo>
                    <a:cubicBezTo>
                      <a:pt x="190915" y="28483"/>
                      <a:pt x="237515" y="109197"/>
                      <a:pt x="216475" y="187722"/>
                    </a:cubicBezTo>
                    <a:lnTo>
                      <a:pt x="196845" y="260982"/>
                    </a:lnTo>
                    <a:cubicBezTo>
                      <a:pt x="175804" y="339507"/>
                      <a:pt x="95090" y="386107"/>
                      <a:pt x="16564" y="365067"/>
                    </a:cubicBezTo>
                    <a:lnTo>
                      <a:pt x="7643" y="362676"/>
                    </a:lnTo>
                    <a:lnTo>
                      <a:pt x="0" y="358880"/>
                    </a:lnTo>
                  </a:path>
                </a:pathLst>
              </a:custGeom>
              <a:solidFill>
                <a:srgbClr val="ED7D31">
                  <a:lumMod val="60000"/>
                  <a:lumOff val="40000"/>
                </a:srgbClr>
              </a:soli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</p:grpSp>
        <p:sp>
          <p:nvSpPr>
            <p:cNvPr id="248" name="フリーフォーム: 図形 247">
              <a:extLst>
                <a:ext uri="{FF2B5EF4-FFF2-40B4-BE49-F238E27FC236}">
                  <a16:creationId xmlns:a16="http://schemas.microsoft.com/office/drawing/2014/main" id="{41EB0AE9-1AEF-440F-96D2-2D300CC8A1DE}"/>
                </a:ext>
              </a:extLst>
            </p:cNvPr>
            <p:cNvSpPr/>
            <p:nvPr/>
          </p:nvSpPr>
          <p:spPr>
            <a:xfrm>
              <a:off x="2032804" y="4286978"/>
              <a:ext cx="1292271" cy="849220"/>
            </a:xfrm>
            <a:custGeom>
              <a:avLst/>
              <a:gdLst>
                <a:gd name="connsiteX0" fmla="*/ 400050 w 1901330"/>
                <a:gd name="connsiteY0" fmla="*/ 1120842 h 1190827"/>
                <a:gd name="connsiteX1" fmla="*/ 1786702 w 1901330"/>
                <a:gd name="connsiteY1" fmla="*/ 1120842 h 1190827"/>
                <a:gd name="connsiteX2" fmla="*/ 1786702 w 1901330"/>
                <a:gd name="connsiteY2" fmla="*/ 1190827 h 1190827"/>
                <a:gd name="connsiteX3" fmla="*/ 400050 w 1901330"/>
                <a:gd name="connsiteY3" fmla="*/ 1190827 h 1190827"/>
                <a:gd name="connsiteX4" fmla="*/ 0 w 1901330"/>
                <a:gd name="connsiteY4" fmla="*/ 920817 h 1190827"/>
                <a:gd name="connsiteX5" fmla="*/ 1386652 w 1901330"/>
                <a:gd name="connsiteY5" fmla="*/ 920817 h 1190827"/>
                <a:gd name="connsiteX6" fmla="*/ 1386652 w 1901330"/>
                <a:gd name="connsiteY6" fmla="*/ 990802 h 1190827"/>
                <a:gd name="connsiteX7" fmla="*/ 0 w 1901330"/>
                <a:gd name="connsiteY7" fmla="*/ 990802 h 1190827"/>
                <a:gd name="connsiteX8" fmla="*/ 419100 w 1901330"/>
                <a:gd name="connsiteY8" fmla="*/ 663642 h 1190827"/>
                <a:gd name="connsiteX9" fmla="*/ 1805752 w 1901330"/>
                <a:gd name="connsiteY9" fmla="*/ 663642 h 1190827"/>
                <a:gd name="connsiteX10" fmla="*/ 1805752 w 1901330"/>
                <a:gd name="connsiteY10" fmla="*/ 733627 h 1190827"/>
                <a:gd name="connsiteX11" fmla="*/ 419100 w 1901330"/>
                <a:gd name="connsiteY11" fmla="*/ 733627 h 1190827"/>
                <a:gd name="connsiteX12" fmla="*/ 514678 w 1901330"/>
                <a:gd name="connsiteY12" fmla="*/ 438150 h 1190827"/>
                <a:gd name="connsiteX13" fmla="*/ 1901330 w 1901330"/>
                <a:gd name="connsiteY13" fmla="*/ 438150 h 1190827"/>
                <a:gd name="connsiteX14" fmla="*/ 1901330 w 1901330"/>
                <a:gd name="connsiteY14" fmla="*/ 508135 h 1190827"/>
                <a:gd name="connsiteX15" fmla="*/ 514678 w 1901330"/>
                <a:gd name="connsiteY15" fmla="*/ 508135 h 1190827"/>
                <a:gd name="connsiteX16" fmla="*/ 286078 w 1901330"/>
                <a:gd name="connsiteY16" fmla="*/ 190500 h 1190827"/>
                <a:gd name="connsiteX17" fmla="*/ 1672730 w 1901330"/>
                <a:gd name="connsiteY17" fmla="*/ 190500 h 1190827"/>
                <a:gd name="connsiteX18" fmla="*/ 1672730 w 1901330"/>
                <a:gd name="connsiteY18" fmla="*/ 260485 h 1190827"/>
                <a:gd name="connsiteX19" fmla="*/ 286078 w 1901330"/>
                <a:gd name="connsiteY19" fmla="*/ 260485 h 1190827"/>
                <a:gd name="connsiteX20" fmla="*/ 9853 w 1901330"/>
                <a:gd name="connsiteY20" fmla="*/ 0 h 1190827"/>
                <a:gd name="connsiteX21" fmla="*/ 1396505 w 1901330"/>
                <a:gd name="connsiteY21" fmla="*/ 0 h 1190827"/>
                <a:gd name="connsiteX22" fmla="*/ 1396505 w 1901330"/>
                <a:gd name="connsiteY22" fmla="*/ 69985 h 1190827"/>
                <a:gd name="connsiteX23" fmla="*/ 9853 w 1901330"/>
                <a:gd name="connsiteY23" fmla="*/ 69985 h 119082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</a:cxnLst>
              <a:rect l="l" t="t" r="r" b="b"/>
              <a:pathLst>
                <a:path w="1901330" h="1190827">
                  <a:moveTo>
                    <a:pt x="400050" y="1120842"/>
                  </a:moveTo>
                  <a:lnTo>
                    <a:pt x="1786702" y="1120842"/>
                  </a:lnTo>
                  <a:lnTo>
                    <a:pt x="1786702" y="1190827"/>
                  </a:lnTo>
                  <a:lnTo>
                    <a:pt x="400050" y="1190827"/>
                  </a:lnTo>
                  <a:close/>
                  <a:moveTo>
                    <a:pt x="0" y="920817"/>
                  </a:moveTo>
                  <a:lnTo>
                    <a:pt x="1386652" y="920817"/>
                  </a:lnTo>
                  <a:lnTo>
                    <a:pt x="1386652" y="990802"/>
                  </a:lnTo>
                  <a:lnTo>
                    <a:pt x="0" y="990802"/>
                  </a:lnTo>
                  <a:close/>
                  <a:moveTo>
                    <a:pt x="419100" y="663642"/>
                  </a:moveTo>
                  <a:lnTo>
                    <a:pt x="1805752" y="663642"/>
                  </a:lnTo>
                  <a:lnTo>
                    <a:pt x="1805752" y="733627"/>
                  </a:lnTo>
                  <a:lnTo>
                    <a:pt x="419100" y="733627"/>
                  </a:lnTo>
                  <a:close/>
                  <a:moveTo>
                    <a:pt x="514678" y="438150"/>
                  </a:moveTo>
                  <a:lnTo>
                    <a:pt x="1901330" y="438150"/>
                  </a:lnTo>
                  <a:lnTo>
                    <a:pt x="1901330" y="508135"/>
                  </a:lnTo>
                  <a:lnTo>
                    <a:pt x="514678" y="508135"/>
                  </a:lnTo>
                  <a:close/>
                  <a:moveTo>
                    <a:pt x="286078" y="190500"/>
                  </a:moveTo>
                  <a:lnTo>
                    <a:pt x="1672730" y="190500"/>
                  </a:lnTo>
                  <a:lnTo>
                    <a:pt x="1672730" y="260485"/>
                  </a:lnTo>
                  <a:lnTo>
                    <a:pt x="286078" y="260485"/>
                  </a:lnTo>
                  <a:close/>
                  <a:moveTo>
                    <a:pt x="9853" y="0"/>
                  </a:moveTo>
                  <a:lnTo>
                    <a:pt x="1396505" y="0"/>
                  </a:lnTo>
                  <a:lnTo>
                    <a:pt x="1396505" y="69985"/>
                  </a:lnTo>
                  <a:lnTo>
                    <a:pt x="9853" y="69985"/>
                  </a:lnTo>
                  <a:close/>
                </a:path>
              </a:pathLst>
            </a:custGeom>
            <a:solidFill>
              <a:sysClr val="windowText" lastClr="000000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wrap="square" rtlCol="0" anchor="ctr">
              <a:noAutofit/>
            </a:bodyPr>
            <a:lstStyle/>
            <a:p>
              <a:pPr marL="0" marR="0" lvl="0" indent="0" algn="ctr" defTabSz="4572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sp>
          <p:nvSpPr>
            <p:cNvPr id="249" name="四角形: 上の 2 つの角を丸める 36">
              <a:extLst>
                <a:ext uri="{FF2B5EF4-FFF2-40B4-BE49-F238E27FC236}">
                  <a16:creationId xmlns:a16="http://schemas.microsoft.com/office/drawing/2014/main" id="{5A9D2421-1517-410F-AD18-85F759C6710B}"/>
                </a:ext>
              </a:extLst>
            </p:cNvPr>
            <p:cNvSpPr/>
            <p:nvPr/>
          </p:nvSpPr>
          <p:spPr>
            <a:xfrm rot="2700000">
              <a:off x="1520534" y="4476212"/>
              <a:ext cx="236208" cy="368458"/>
            </a:xfrm>
            <a:custGeom>
              <a:avLst/>
              <a:gdLst>
                <a:gd name="connsiteX0" fmla="*/ 118104 w 236207"/>
                <a:gd name="connsiteY0" fmla="*/ 0 h 486562"/>
                <a:gd name="connsiteX1" fmla="*/ 118104 w 236207"/>
                <a:gd name="connsiteY1" fmla="*/ 0 h 486562"/>
                <a:gd name="connsiteX2" fmla="*/ 236208 w 236207"/>
                <a:gd name="connsiteY2" fmla="*/ 118104 h 486562"/>
                <a:gd name="connsiteX3" fmla="*/ 236207 w 236207"/>
                <a:gd name="connsiteY3" fmla="*/ 486562 h 486562"/>
                <a:gd name="connsiteX4" fmla="*/ 236207 w 236207"/>
                <a:gd name="connsiteY4" fmla="*/ 486562 h 486562"/>
                <a:gd name="connsiteX5" fmla="*/ 0 w 236207"/>
                <a:gd name="connsiteY5" fmla="*/ 486562 h 486562"/>
                <a:gd name="connsiteX6" fmla="*/ 0 w 236207"/>
                <a:gd name="connsiteY6" fmla="*/ 486562 h 486562"/>
                <a:gd name="connsiteX7" fmla="*/ 0 w 236207"/>
                <a:gd name="connsiteY7" fmla="*/ 118104 h 486562"/>
                <a:gd name="connsiteX8" fmla="*/ 118104 w 236207"/>
                <a:gd name="connsiteY8" fmla="*/ 0 h 486562"/>
                <a:gd name="connsiteX0" fmla="*/ 118104 w 236208"/>
                <a:gd name="connsiteY0" fmla="*/ 0 h 486562"/>
                <a:gd name="connsiteX1" fmla="*/ 118104 w 236208"/>
                <a:gd name="connsiteY1" fmla="*/ 0 h 486562"/>
                <a:gd name="connsiteX2" fmla="*/ 236208 w 236208"/>
                <a:gd name="connsiteY2" fmla="*/ 118104 h 486562"/>
                <a:gd name="connsiteX3" fmla="*/ 236207 w 236208"/>
                <a:gd name="connsiteY3" fmla="*/ 486562 h 486562"/>
                <a:gd name="connsiteX4" fmla="*/ 236207 w 236208"/>
                <a:gd name="connsiteY4" fmla="*/ 486562 h 486562"/>
                <a:gd name="connsiteX5" fmla="*/ 0 w 236208"/>
                <a:gd name="connsiteY5" fmla="*/ 486562 h 486562"/>
                <a:gd name="connsiteX6" fmla="*/ 0 w 236208"/>
                <a:gd name="connsiteY6" fmla="*/ 486562 h 486562"/>
                <a:gd name="connsiteX7" fmla="*/ 0 w 236208"/>
                <a:gd name="connsiteY7" fmla="*/ 118104 h 486562"/>
                <a:gd name="connsiteX8" fmla="*/ 209544 w 236208"/>
                <a:gd name="connsiteY8" fmla="*/ 91440 h 486562"/>
                <a:gd name="connsiteX0" fmla="*/ 118104 w 236208"/>
                <a:gd name="connsiteY0" fmla="*/ 0 h 486562"/>
                <a:gd name="connsiteX1" fmla="*/ 118104 w 236208"/>
                <a:gd name="connsiteY1" fmla="*/ 0 h 486562"/>
                <a:gd name="connsiteX2" fmla="*/ 236208 w 236208"/>
                <a:gd name="connsiteY2" fmla="*/ 118104 h 486562"/>
                <a:gd name="connsiteX3" fmla="*/ 236207 w 236208"/>
                <a:gd name="connsiteY3" fmla="*/ 486562 h 486562"/>
                <a:gd name="connsiteX4" fmla="*/ 236207 w 236208"/>
                <a:gd name="connsiteY4" fmla="*/ 486562 h 486562"/>
                <a:gd name="connsiteX5" fmla="*/ 0 w 236208"/>
                <a:gd name="connsiteY5" fmla="*/ 486562 h 486562"/>
                <a:gd name="connsiteX6" fmla="*/ 0 w 236208"/>
                <a:gd name="connsiteY6" fmla="*/ 486562 h 486562"/>
                <a:gd name="connsiteX7" fmla="*/ 0 w 236208"/>
                <a:gd name="connsiteY7" fmla="*/ 118104 h 486562"/>
                <a:gd name="connsiteX0" fmla="*/ 118104 w 236208"/>
                <a:gd name="connsiteY0" fmla="*/ 0 h 486562"/>
                <a:gd name="connsiteX1" fmla="*/ 236208 w 236208"/>
                <a:gd name="connsiteY1" fmla="*/ 118104 h 486562"/>
                <a:gd name="connsiteX2" fmla="*/ 236207 w 236208"/>
                <a:gd name="connsiteY2" fmla="*/ 486562 h 486562"/>
                <a:gd name="connsiteX3" fmla="*/ 236207 w 236208"/>
                <a:gd name="connsiteY3" fmla="*/ 486562 h 486562"/>
                <a:gd name="connsiteX4" fmla="*/ 0 w 236208"/>
                <a:gd name="connsiteY4" fmla="*/ 486562 h 486562"/>
                <a:gd name="connsiteX5" fmla="*/ 0 w 236208"/>
                <a:gd name="connsiteY5" fmla="*/ 486562 h 486562"/>
                <a:gd name="connsiteX6" fmla="*/ 0 w 236208"/>
                <a:gd name="connsiteY6" fmla="*/ 118104 h 486562"/>
                <a:gd name="connsiteX0" fmla="*/ 236208 w 236208"/>
                <a:gd name="connsiteY0" fmla="*/ 0 h 368458"/>
                <a:gd name="connsiteX1" fmla="*/ 236207 w 236208"/>
                <a:gd name="connsiteY1" fmla="*/ 368458 h 368458"/>
                <a:gd name="connsiteX2" fmla="*/ 236207 w 236208"/>
                <a:gd name="connsiteY2" fmla="*/ 368458 h 368458"/>
                <a:gd name="connsiteX3" fmla="*/ 0 w 236208"/>
                <a:gd name="connsiteY3" fmla="*/ 368458 h 368458"/>
                <a:gd name="connsiteX4" fmla="*/ 0 w 236208"/>
                <a:gd name="connsiteY4" fmla="*/ 368458 h 368458"/>
                <a:gd name="connsiteX5" fmla="*/ 0 w 236208"/>
                <a:gd name="connsiteY5" fmla="*/ 0 h 36845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236208" h="368458">
                  <a:moveTo>
                    <a:pt x="236208" y="0"/>
                  </a:moveTo>
                  <a:cubicBezTo>
                    <a:pt x="236208" y="122819"/>
                    <a:pt x="236207" y="245639"/>
                    <a:pt x="236207" y="368458"/>
                  </a:cubicBezTo>
                  <a:lnTo>
                    <a:pt x="236207" y="368458"/>
                  </a:lnTo>
                  <a:lnTo>
                    <a:pt x="0" y="368458"/>
                  </a:lnTo>
                  <a:lnTo>
                    <a:pt x="0" y="368458"/>
                  </a:lnTo>
                  <a:lnTo>
                    <a:pt x="0" y="0"/>
                  </a:lnTo>
                </a:path>
              </a:pathLst>
            </a:custGeom>
            <a:solidFill>
              <a:srgbClr val="00B0F0"/>
            </a:solidFill>
            <a:ln w="1905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4572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864927036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星: 16 pt 5">
            <a:extLst>
              <a:ext uri="{FF2B5EF4-FFF2-40B4-BE49-F238E27FC236}">
                <a16:creationId xmlns:a16="http://schemas.microsoft.com/office/drawing/2014/main" id="{E334BD9B-B4B9-42E3-B8A1-8389D8F12B76}"/>
              </a:ext>
            </a:extLst>
          </p:cNvPr>
          <p:cNvSpPr/>
          <p:nvPr/>
        </p:nvSpPr>
        <p:spPr>
          <a:xfrm>
            <a:off x="366785" y="2688858"/>
            <a:ext cx="2080926" cy="2080926"/>
          </a:xfrm>
          <a:prstGeom prst="star16">
            <a:avLst/>
          </a:prstGeom>
          <a:solidFill>
            <a:srgbClr val="FFC00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292" name="星: 16 pt 291">
            <a:extLst>
              <a:ext uri="{FF2B5EF4-FFF2-40B4-BE49-F238E27FC236}">
                <a16:creationId xmlns:a16="http://schemas.microsoft.com/office/drawing/2014/main" id="{2C5BB727-822C-4869-982F-A175419ECD5C}"/>
              </a:ext>
            </a:extLst>
          </p:cNvPr>
          <p:cNvSpPr/>
          <p:nvPr/>
        </p:nvSpPr>
        <p:spPr>
          <a:xfrm>
            <a:off x="4501463" y="3702649"/>
            <a:ext cx="2080926" cy="2080926"/>
          </a:xfrm>
          <a:prstGeom prst="star16">
            <a:avLst/>
          </a:prstGeom>
          <a:solidFill>
            <a:srgbClr val="FFC00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2" name="正方形/長方形 1">
            <a:extLst>
              <a:ext uri="{FF2B5EF4-FFF2-40B4-BE49-F238E27FC236}">
                <a16:creationId xmlns:a16="http://schemas.microsoft.com/office/drawing/2014/main" id="{ACA8B9AC-BD62-4E1E-93EE-1DFA82F369EF}"/>
              </a:ext>
            </a:extLst>
          </p:cNvPr>
          <p:cNvSpPr/>
          <p:nvPr/>
        </p:nvSpPr>
        <p:spPr>
          <a:xfrm>
            <a:off x="115182" y="93697"/>
            <a:ext cx="6606894" cy="2402367"/>
          </a:xfrm>
          <a:prstGeom prst="rect">
            <a:avLst/>
          </a:prstGeom>
          <a:solidFill>
            <a:srgbClr val="FFFF0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3" name="テキスト ボックス 2">
            <a:extLst>
              <a:ext uri="{FF2B5EF4-FFF2-40B4-BE49-F238E27FC236}">
                <a16:creationId xmlns:a16="http://schemas.microsoft.com/office/drawing/2014/main" id="{10F4F487-CCD9-4B55-A73C-8D086655DFC2}"/>
              </a:ext>
            </a:extLst>
          </p:cNvPr>
          <p:cNvSpPr txBox="1"/>
          <p:nvPr/>
        </p:nvSpPr>
        <p:spPr>
          <a:xfrm>
            <a:off x="328246" y="6129132"/>
            <a:ext cx="6194602" cy="3279018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/>
          <a:p>
            <a:pPr algn="ctr"/>
            <a:r>
              <a:rPr lang="ja-JP" altLang="en-US" sz="12000" b="1" dirty="0">
                <a:ln w="38100">
                  <a:noFill/>
                </a:ln>
                <a:solidFill>
                  <a:srgbClr val="FF0000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スピード</a:t>
            </a:r>
            <a:endParaRPr lang="en-US" altLang="ja-JP" sz="12000" b="1" dirty="0">
              <a:ln w="38100">
                <a:noFill/>
              </a:ln>
              <a:solidFill>
                <a:srgbClr val="FF0000"/>
              </a:solidFill>
              <a:latin typeface="メイリオ" panose="020B0604030504040204" pitchFamily="50" charset="-128"/>
              <a:ea typeface="メイリオ" panose="020B0604030504040204" pitchFamily="50" charset="-128"/>
            </a:endParaRPr>
          </a:p>
          <a:p>
            <a:pPr algn="ctr"/>
            <a:r>
              <a:rPr kumimoji="1" lang="ja-JP" altLang="en-US" sz="12000" b="1" dirty="0">
                <a:ln w="38100">
                  <a:noFill/>
                </a:ln>
                <a:solidFill>
                  <a:srgbClr val="FF0000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出しすぎ注意</a:t>
            </a:r>
          </a:p>
        </p:txBody>
      </p:sp>
      <p:sp>
        <p:nvSpPr>
          <p:cNvPr id="5" name="テキスト ボックス 4">
            <a:extLst>
              <a:ext uri="{FF2B5EF4-FFF2-40B4-BE49-F238E27FC236}">
                <a16:creationId xmlns:a16="http://schemas.microsoft.com/office/drawing/2014/main" id="{38A3CA61-51F3-4B60-86F4-A6FD4C533B16}"/>
              </a:ext>
            </a:extLst>
          </p:cNvPr>
          <p:cNvSpPr txBox="1"/>
          <p:nvPr/>
        </p:nvSpPr>
        <p:spPr>
          <a:xfrm>
            <a:off x="0" y="639944"/>
            <a:ext cx="6858000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ja-JP" altLang="en-US" sz="4800" b="1" dirty="0">
                <a:ln w="38100">
                  <a:noFill/>
                </a:ln>
                <a:latin typeface="メイリオ" panose="020B0604030504040204" pitchFamily="50" charset="-128"/>
                <a:ea typeface="メイリオ" panose="020B0604030504040204" pitchFamily="50" charset="-128"/>
              </a:rPr>
              <a:t>急ぐな、慌てるな</a:t>
            </a:r>
            <a:endParaRPr lang="en-US" altLang="ja-JP" sz="4800" b="1" dirty="0">
              <a:ln w="38100">
                <a:noFill/>
              </a:ln>
              <a:latin typeface="メイリオ" panose="020B0604030504040204" pitchFamily="50" charset="-128"/>
              <a:ea typeface="メイリオ" panose="020B0604030504040204" pitchFamily="50" charset="-128"/>
            </a:endParaRPr>
          </a:p>
          <a:p>
            <a:pPr algn="ctr"/>
            <a:r>
              <a:rPr lang="ja-JP" altLang="en-US" sz="4800" b="1" dirty="0">
                <a:ln w="38100">
                  <a:noFill/>
                </a:ln>
                <a:latin typeface="メイリオ" panose="020B0604030504040204" pitchFamily="50" charset="-128"/>
                <a:ea typeface="メイリオ" panose="020B0604030504040204" pitchFamily="50" charset="-128"/>
              </a:rPr>
              <a:t>あせるな</a:t>
            </a:r>
            <a:endParaRPr kumimoji="1" lang="ja-JP" altLang="en-US" sz="4800" b="1" dirty="0">
              <a:ln w="38100">
                <a:noFill/>
              </a:ln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grpSp>
        <p:nvGrpSpPr>
          <p:cNvPr id="111" name="グループ化 110">
            <a:extLst>
              <a:ext uri="{FF2B5EF4-FFF2-40B4-BE49-F238E27FC236}">
                <a16:creationId xmlns:a16="http://schemas.microsoft.com/office/drawing/2014/main" id="{39E2123D-5CF4-4612-9DEE-4CF8D3A069DB}"/>
              </a:ext>
            </a:extLst>
          </p:cNvPr>
          <p:cNvGrpSpPr/>
          <p:nvPr/>
        </p:nvGrpSpPr>
        <p:grpSpPr>
          <a:xfrm>
            <a:off x="497998" y="2694778"/>
            <a:ext cx="2846816" cy="3205720"/>
            <a:chOff x="3460494" y="2982437"/>
            <a:chExt cx="3445981" cy="3880425"/>
          </a:xfrm>
        </p:grpSpPr>
        <p:sp>
          <p:nvSpPr>
            <p:cNvPr id="112" name="四角形: 上の 2 つの角を丸める 36">
              <a:extLst>
                <a:ext uri="{FF2B5EF4-FFF2-40B4-BE49-F238E27FC236}">
                  <a16:creationId xmlns:a16="http://schemas.microsoft.com/office/drawing/2014/main" id="{A01BE51F-BF88-4A3F-B03A-9C0300F4352A}"/>
                </a:ext>
              </a:extLst>
            </p:cNvPr>
            <p:cNvSpPr/>
            <p:nvPr/>
          </p:nvSpPr>
          <p:spPr>
            <a:xfrm rot="3540176">
              <a:off x="4811786" y="4359128"/>
              <a:ext cx="305243" cy="691747"/>
            </a:xfrm>
            <a:custGeom>
              <a:avLst/>
              <a:gdLst>
                <a:gd name="connsiteX0" fmla="*/ 118104 w 236207"/>
                <a:gd name="connsiteY0" fmla="*/ 0 h 486562"/>
                <a:gd name="connsiteX1" fmla="*/ 118104 w 236207"/>
                <a:gd name="connsiteY1" fmla="*/ 0 h 486562"/>
                <a:gd name="connsiteX2" fmla="*/ 236208 w 236207"/>
                <a:gd name="connsiteY2" fmla="*/ 118104 h 486562"/>
                <a:gd name="connsiteX3" fmla="*/ 236207 w 236207"/>
                <a:gd name="connsiteY3" fmla="*/ 486562 h 486562"/>
                <a:gd name="connsiteX4" fmla="*/ 236207 w 236207"/>
                <a:gd name="connsiteY4" fmla="*/ 486562 h 486562"/>
                <a:gd name="connsiteX5" fmla="*/ 0 w 236207"/>
                <a:gd name="connsiteY5" fmla="*/ 486562 h 486562"/>
                <a:gd name="connsiteX6" fmla="*/ 0 w 236207"/>
                <a:gd name="connsiteY6" fmla="*/ 486562 h 486562"/>
                <a:gd name="connsiteX7" fmla="*/ 0 w 236207"/>
                <a:gd name="connsiteY7" fmla="*/ 118104 h 486562"/>
                <a:gd name="connsiteX8" fmla="*/ 118104 w 236207"/>
                <a:gd name="connsiteY8" fmla="*/ 0 h 486562"/>
                <a:gd name="connsiteX0" fmla="*/ 118104 w 236208"/>
                <a:gd name="connsiteY0" fmla="*/ 0 h 486562"/>
                <a:gd name="connsiteX1" fmla="*/ 118104 w 236208"/>
                <a:gd name="connsiteY1" fmla="*/ 0 h 486562"/>
                <a:gd name="connsiteX2" fmla="*/ 236208 w 236208"/>
                <a:gd name="connsiteY2" fmla="*/ 118104 h 486562"/>
                <a:gd name="connsiteX3" fmla="*/ 236207 w 236208"/>
                <a:gd name="connsiteY3" fmla="*/ 486562 h 486562"/>
                <a:gd name="connsiteX4" fmla="*/ 236207 w 236208"/>
                <a:gd name="connsiteY4" fmla="*/ 486562 h 486562"/>
                <a:gd name="connsiteX5" fmla="*/ 0 w 236208"/>
                <a:gd name="connsiteY5" fmla="*/ 486562 h 486562"/>
                <a:gd name="connsiteX6" fmla="*/ 0 w 236208"/>
                <a:gd name="connsiteY6" fmla="*/ 486562 h 486562"/>
                <a:gd name="connsiteX7" fmla="*/ 0 w 236208"/>
                <a:gd name="connsiteY7" fmla="*/ 118104 h 486562"/>
                <a:gd name="connsiteX8" fmla="*/ 209544 w 236208"/>
                <a:gd name="connsiteY8" fmla="*/ 91440 h 486562"/>
                <a:gd name="connsiteX0" fmla="*/ 118104 w 236208"/>
                <a:gd name="connsiteY0" fmla="*/ 0 h 486562"/>
                <a:gd name="connsiteX1" fmla="*/ 118104 w 236208"/>
                <a:gd name="connsiteY1" fmla="*/ 0 h 486562"/>
                <a:gd name="connsiteX2" fmla="*/ 236208 w 236208"/>
                <a:gd name="connsiteY2" fmla="*/ 118104 h 486562"/>
                <a:gd name="connsiteX3" fmla="*/ 236207 w 236208"/>
                <a:gd name="connsiteY3" fmla="*/ 486562 h 486562"/>
                <a:gd name="connsiteX4" fmla="*/ 236207 w 236208"/>
                <a:gd name="connsiteY4" fmla="*/ 486562 h 486562"/>
                <a:gd name="connsiteX5" fmla="*/ 0 w 236208"/>
                <a:gd name="connsiteY5" fmla="*/ 486562 h 486562"/>
                <a:gd name="connsiteX6" fmla="*/ 0 w 236208"/>
                <a:gd name="connsiteY6" fmla="*/ 486562 h 486562"/>
                <a:gd name="connsiteX7" fmla="*/ 0 w 236208"/>
                <a:gd name="connsiteY7" fmla="*/ 118104 h 486562"/>
                <a:gd name="connsiteX0" fmla="*/ 118104 w 236208"/>
                <a:gd name="connsiteY0" fmla="*/ 0 h 486562"/>
                <a:gd name="connsiteX1" fmla="*/ 236208 w 236208"/>
                <a:gd name="connsiteY1" fmla="*/ 118104 h 486562"/>
                <a:gd name="connsiteX2" fmla="*/ 236207 w 236208"/>
                <a:gd name="connsiteY2" fmla="*/ 486562 h 486562"/>
                <a:gd name="connsiteX3" fmla="*/ 236207 w 236208"/>
                <a:gd name="connsiteY3" fmla="*/ 486562 h 486562"/>
                <a:gd name="connsiteX4" fmla="*/ 0 w 236208"/>
                <a:gd name="connsiteY4" fmla="*/ 486562 h 486562"/>
                <a:gd name="connsiteX5" fmla="*/ 0 w 236208"/>
                <a:gd name="connsiteY5" fmla="*/ 486562 h 486562"/>
                <a:gd name="connsiteX6" fmla="*/ 0 w 236208"/>
                <a:gd name="connsiteY6" fmla="*/ 118104 h 486562"/>
                <a:gd name="connsiteX0" fmla="*/ 236208 w 236208"/>
                <a:gd name="connsiteY0" fmla="*/ 0 h 368458"/>
                <a:gd name="connsiteX1" fmla="*/ 236207 w 236208"/>
                <a:gd name="connsiteY1" fmla="*/ 368458 h 368458"/>
                <a:gd name="connsiteX2" fmla="*/ 236207 w 236208"/>
                <a:gd name="connsiteY2" fmla="*/ 368458 h 368458"/>
                <a:gd name="connsiteX3" fmla="*/ 0 w 236208"/>
                <a:gd name="connsiteY3" fmla="*/ 368458 h 368458"/>
                <a:gd name="connsiteX4" fmla="*/ 0 w 236208"/>
                <a:gd name="connsiteY4" fmla="*/ 368458 h 368458"/>
                <a:gd name="connsiteX5" fmla="*/ 0 w 236208"/>
                <a:gd name="connsiteY5" fmla="*/ 0 h 368458"/>
                <a:gd name="connsiteX0" fmla="*/ 283354 w 283354"/>
                <a:gd name="connsiteY0" fmla="*/ 0 h 658070"/>
                <a:gd name="connsiteX1" fmla="*/ 283353 w 283354"/>
                <a:gd name="connsiteY1" fmla="*/ 368458 h 658070"/>
                <a:gd name="connsiteX2" fmla="*/ 283353 w 283354"/>
                <a:gd name="connsiteY2" fmla="*/ 368458 h 658070"/>
                <a:gd name="connsiteX3" fmla="*/ 47146 w 283354"/>
                <a:gd name="connsiteY3" fmla="*/ 368458 h 658070"/>
                <a:gd name="connsiteX4" fmla="*/ 0 w 283354"/>
                <a:gd name="connsiteY4" fmla="*/ 658070 h 658070"/>
                <a:gd name="connsiteX5" fmla="*/ 47146 w 283354"/>
                <a:gd name="connsiteY5" fmla="*/ 0 h 658070"/>
                <a:gd name="connsiteX0" fmla="*/ 283354 w 283354"/>
                <a:gd name="connsiteY0" fmla="*/ 0 h 710269"/>
                <a:gd name="connsiteX1" fmla="*/ 283353 w 283354"/>
                <a:gd name="connsiteY1" fmla="*/ 368458 h 710269"/>
                <a:gd name="connsiteX2" fmla="*/ 283353 w 283354"/>
                <a:gd name="connsiteY2" fmla="*/ 368458 h 710269"/>
                <a:gd name="connsiteX3" fmla="*/ 166696 w 283354"/>
                <a:gd name="connsiteY3" fmla="*/ 710269 h 710269"/>
                <a:gd name="connsiteX4" fmla="*/ 0 w 283354"/>
                <a:gd name="connsiteY4" fmla="*/ 658070 h 710269"/>
                <a:gd name="connsiteX5" fmla="*/ 47146 w 283354"/>
                <a:gd name="connsiteY5" fmla="*/ 0 h 710269"/>
                <a:gd name="connsiteX0" fmla="*/ 287759 w 287759"/>
                <a:gd name="connsiteY0" fmla="*/ 0 h 710269"/>
                <a:gd name="connsiteX1" fmla="*/ 287758 w 287759"/>
                <a:gd name="connsiteY1" fmla="*/ 368458 h 710269"/>
                <a:gd name="connsiteX2" fmla="*/ 287758 w 287759"/>
                <a:gd name="connsiteY2" fmla="*/ 368458 h 710269"/>
                <a:gd name="connsiteX3" fmla="*/ 171101 w 287759"/>
                <a:gd name="connsiteY3" fmla="*/ 710269 h 710269"/>
                <a:gd name="connsiteX4" fmla="*/ 4405 w 287759"/>
                <a:gd name="connsiteY4" fmla="*/ 658070 h 710269"/>
                <a:gd name="connsiteX5" fmla="*/ 76572 w 287759"/>
                <a:gd name="connsiteY5" fmla="*/ 364399 h 710269"/>
                <a:gd name="connsiteX6" fmla="*/ 51551 w 287759"/>
                <a:gd name="connsiteY6" fmla="*/ 0 h 710269"/>
                <a:gd name="connsiteX0" fmla="*/ 283354 w 283354"/>
                <a:gd name="connsiteY0" fmla="*/ 0 h 710269"/>
                <a:gd name="connsiteX1" fmla="*/ 283353 w 283354"/>
                <a:gd name="connsiteY1" fmla="*/ 368458 h 710269"/>
                <a:gd name="connsiteX2" fmla="*/ 283353 w 283354"/>
                <a:gd name="connsiteY2" fmla="*/ 368458 h 710269"/>
                <a:gd name="connsiteX3" fmla="*/ 166696 w 283354"/>
                <a:gd name="connsiteY3" fmla="*/ 710269 h 710269"/>
                <a:gd name="connsiteX4" fmla="*/ 0 w 283354"/>
                <a:gd name="connsiteY4" fmla="*/ 658070 h 710269"/>
                <a:gd name="connsiteX5" fmla="*/ 72167 w 283354"/>
                <a:gd name="connsiteY5" fmla="*/ 364399 h 710269"/>
                <a:gd name="connsiteX6" fmla="*/ 47146 w 283354"/>
                <a:gd name="connsiteY6" fmla="*/ 0 h 710269"/>
                <a:gd name="connsiteX0" fmla="*/ 274934 w 274934"/>
                <a:gd name="connsiteY0" fmla="*/ 0 h 710269"/>
                <a:gd name="connsiteX1" fmla="*/ 274933 w 274934"/>
                <a:gd name="connsiteY1" fmla="*/ 368458 h 710269"/>
                <a:gd name="connsiteX2" fmla="*/ 274933 w 274934"/>
                <a:gd name="connsiteY2" fmla="*/ 368458 h 710269"/>
                <a:gd name="connsiteX3" fmla="*/ 158276 w 274934"/>
                <a:gd name="connsiteY3" fmla="*/ 710269 h 710269"/>
                <a:gd name="connsiteX4" fmla="*/ 0 w 274934"/>
                <a:gd name="connsiteY4" fmla="*/ 659753 h 710269"/>
                <a:gd name="connsiteX5" fmla="*/ 63747 w 274934"/>
                <a:gd name="connsiteY5" fmla="*/ 364399 h 710269"/>
                <a:gd name="connsiteX6" fmla="*/ 38726 w 274934"/>
                <a:gd name="connsiteY6" fmla="*/ 0 h 710269"/>
                <a:gd name="connsiteX0" fmla="*/ 313660 w 313660"/>
                <a:gd name="connsiteY0" fmla="*/ 0 h 710269"/>
                <a:gd name="connsiteX1" fmla="*/ 313659 w 313660"/>
                <a:gd name="connsiteY1" fmla="*/ 368458 h 710269"/>
                <a:gd name="connsiteX2" fmla="*/ 313659 w 313660"/>
                <a:gd name="connsiteY2" fmla="*/ 368458 h 710269"/>
                <a:gd name="connsiteX3" fmla="*/ 197002 w 313660"/>
                <a:gd name="connsiteY3" fmla="*/ 710269 h 710269"/>
                <a:gd name="connsiteX4" fmla="*/ 0 w 313660"/>
                <a:gd name="connsiteY4" fmla="*/ 627761 h 710269"/>
                <a:gd name="connsiteX5" fmla="*/ 102473 w 313660"/>
                <a:gd name="connsiteY5" fmla="*/ 364399 h 710269"/>
                <a:gd name="connsiteX6" fmla="*/ 77452 w 313660"/>
                <a:gd name="connsiteY6" fmla="*/ 0 h 710269"/>
                <a:gd name="connsiteX0" fmla="*/ 313660 w 313660"/>
                <a:gd name="connsiteY0" fmla="*/ 0 h 711952"/>
                <a:gd name="connsiteX1" fmla="*/ 313659 w 313660"/>
                <a:gd name="connsiteY1" fmla="*/ 368458 h 711952"/>
                <a:gd name="connsiteX2" fmla="*/ 313659 w 313660"/>
                <a:gd name="connsiteY2" fmla="*/ 368458 h 711952"/>
                <a:gd name="connsiteX3" fmla="*/ 131333 w 313660"/>
                <a:gd name="connsiteY3" fmla="*/ 711952 h 711952"/>
                <a:gd name="connsiteX4" fmla="*/ 0 w 313660"/>
                <a:gd name="connsiteY4" fmla="*/ 627761 h 711952"/>
                <a:gd name="connsiteX5" fmla="*/ 102473 w 313660"/>
                <a:gd name="connsiteY5" fmla="*/ 364399 h 711952"/>
                <a:gd name="connsiteX6" fmla="*/ 77452 w 313660"/>
                <a:gd name="connsiteY6" fmla="*/ 0 h 711952"/>
                <a:gd name="connsiteX0" fmla="*/ 305243 w 305243"/>
                <a:gd name="connsiteY0" fmla="*/ 0 h 711952"/>
                <a:gd name="connsiteX1" fmla="*/ 305242 w 305243"/>
                <a:gd name="connsiteY1" fmla="*/ 368458 h 711952"/>
                <a:gd name="connsiteX2" fmla="*/ 305242 w 305243"/>
                <a:gd name="connsiteY2" fmla="*/ 368458 h 711952"/>
                <a:gd name="connsiteX3" fmla="*/ 122916 w 305243"/>
                <a:gd name="connsiteY3" fmla="*/ 711952 h 711952"/>
                <a:gd name="connsiteX4" fmla="*/ 0 w 305243"/>
                <a:gd name="connsiteY4" fmla="*/ 612607 h 711952"/>
                <a:gd name="connsiteX5" fmla="*/ 94056 w 305243"/>
                <a:gd name="connsiteY5" fmla="*/ 364399 h 711952"/>
                <a:gd name="connsiteX6" fmla="*/ 69035 w 305243"/>
                <a:gd name="connsiteY6" fmla="*/ 0 h 711952"/>
                <a:gd name="connsiteX0" fmla="*/ 305243 w 305243"/>
                <a:gd name="connsiteY0" fmla="*/ 0 h 711952"/>
                <a:gd name="connsiteX1" fmla="*/ 305242 w 305243"/>
                <a:gd name="connsiteY1" fmla="*/ 368458 h 711952"/>
                <a:gd name="connsiteX2" fmla="*/ 305242 w 305243"/>
                <a:gd name="connsiteY2" fmla="*/ 368458 h 711952"/>
                <a:gd name="connsiteX3" fmla="*/ 122916 w 305243"/>
                <a:gd name="connsiteY3" fmla="*/ 711952 h 711952"/>
                <a:gd name="connsiteX4" fmla="*/ 0 w 305243"/>
                <a:gd name="connsiteY4" fmla="*/ 612607 h 711952"/>
                <a:gd name="connsiteX5" fmla="*/ 126048 w 305243"/>
                <a:gd name="connsiteY5" fmla="*/ 352612 h 711952"/>
                <a:gd name="connsiteX6" fmla="*/ 69035 w 305243"/>
                <a:gd name="connsiteY6" fmla="*/ 0 h 711952"/>
                <a:gd name="connsiteX0" fmla="*/ 305243 w 305243"/>
                <a:gd name="connsiteY0" fmla="*/ 0 h 691747"/>
                <a:gd name="connsiteX1" fmla="*/ 305242 w 305243"/>
                <a:gd name="connsiteY1" fmla="*/ 368458 h 691747"/>
                <a:gd name="connsiteX2" fmla="*/ 305242 w 305243"/>
                <a:gd name="connsiteY2" fmla="*/ 368458 h 691747"/>
                <a:gd name="connsiteX3" fmla="*/ 129651 w 305243"/>
                <a:gd name="connsiteY3" fmla="*/ 691747 h 691747"/>
                <a:gd name="connsiteX4" fmla="*/ 0 w 305243"/>
                <a:gd name="connsiteY4" fmla="*/ 612607 h 691747"/>
                <a:gd name="connsiteX5" fmla="*/ 126048 w 305243"/>
                <a:gd name="connsiteY5" fmla="*/ 352612 h 691747"/>
                <a:gd name="connsiteX6" fmla="*/ 69035 w 305243"/>
                <a:gd name="connsiteY6" fmla="*/ 0 h 69174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305243" h="691747">
                  <a:moveTo>
                    <a:pt x="305243" y="0"/>
                  </a:moveTo>
                  <a:cubicBezTo>
                    <a:pt x="305243" y="122819"/>
                    <a:pt x="305242" y="245639"/>
                    <a:pt x="305242" y="368458"/>
                  </a:cubicBezTo>
                  <a:lnTo>
                    <a:pt x="305242" y="368458"/>
                  </a:lnTo>
                  <a:lnTo>
                    <a:pt x="129651" y="691747"/>
                  </a:lnTo>
                  <a:lnTo>
                    <a:pt x="0" y="612607"/>
                  </a:lnTo>
                  <a:lnTo>
                    <a:pt x="126048" y="352612"/>
                  </a:lnTo>
                  <a:cubicBezTo>
                    <a:pt x="133906" y="242934"/>
                    <a:pt x="63944" y="59330"/>
                    <a:pt x="69035" y="0"/>
                  </a:cubicBezTo>
                </a:path>
              </a:pathLst>
            </a:custGeom>
            <a:solidFill>
              <a:srgbClr val="0070C0"/>
            </a:solidFill>
            <a:ln w="1905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wrap="square" rtlCol="0" anchor="ctr">
              <a:noAutofit/>
            </a:bodyPr>
            <a:lstStyle/>
            <a:p>
              <a:pPr marL="0" marR="0" lvl="0" indent="0" algn="ctr" defTabSz="4572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grpSp>
          <p:nvGrpSpPr>
            <p:cNvPr id="113" name="グループ化 112">
              <a:extLst>
                <a:ext uri="{FF2B5EF4-FFF2-40B4-BE49-F238E27FC236}">
                  <a16:creationId xmlns:a16="http://schemas.microsoft.com/office/drawing/2014/main" id="{E31ADA5F-171A-4FA4-9B09-21AD1383EB65}"/>
                </a:ext>
              </a:extLst>
            </p:cNvPr>
            <p:cNvGrpSpPr/>
            <p:nvPr/>
          </p:nvGrpSpPr>
          <p:grpSpPr>
            <a:xfrm>
              <a:off x="3653523" y="5861886"/>
              <a:ext cx="2569619" cy="811783"/>
              <a:chOff x="72123" y="5861886"/>
              <a:chExt cx="2569619" cy="811783"/>
            </a:xfrm>
          </p:grpSpPr>
          <p:sp>
            <p:nvSpPr>
              <p:cNvPr id="232" name="星: 32 pt 231">
                <a:extLst>
                  <a:ext uri="{FF2B5EF4-FFF2-40B4-BE49-F238E27FC236}">
                    <a16:creationId xmlns:a16="http://schemas.microsoft.com/office/drawing/2014/main" id="{7A9CD3E0-EC7C-4333-81AC-11684EC2EEF9}"/>
                  </a:ext>
                </a:extLst>
              </p:cNvPr>
              <p:cNvSpPr/>
              <p:nvPr/>
            </p:nvSpPr>
            <p:spPr bwMode="auto">
              <a:xfrm rot="21190986" flipH="1">
                <a:off x="1829959" y="5861886"/>
                <a:ext cx="811783" cy="811783"/>
              </a:xfrm>
              <a:prstGeom prst="star32">
                <a:avLst>
                  <a:gd name="adj" fmla="val 5859"/>
                </a:avLst>
              </a:prstGeom>
              <a:noFill/>
              <a:ln w="19050">
                <a:solidFill>
                  <a:sysClr val="windowText" lastClr="000000">
                    <a:lumMod val="50000"/>
                    <a:lumOff val="50000"/>
                  </a:sysClr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</a:endParaRPr>
              </a:p>
            </p:txBody>
          </p:sp>
          <p:sp>
            <p:nvSpPr>
              <p:cNvPr id="233" name="星: 32 pt 232">
                <a:extLst>
                  <a:ext uri="{FF2B5EF4-FFF2-40B4-BE49-F238E27FC236}">
                    <a16:creationId xmlns:a16="http://schemas.microsoft.com/office/drawing/2014/main" id="{8A665A3A-6AC2-47B9-B29C-84987BAA5C80}"/>
                  </a:ext>
                </a:extLst>
              </p:cNvPr>
              <p:cNvSpPr/>
              <p:nvPr/>
            </p:nvSpPr>
            <p:spPr bwMode="auto">
              <a:xfrm rot="21190986" flipH="1">
                <a:off x="72123" y="5861886"/>
                <a:ext cx="811783" cy="811783"/>
              </a:xfrm>
              <a:prstGeom prst="star32">
                <a:avLst>
                  <a:gd name="adj" fmla="val 5859"/>
                </a:avLst>
              </a:prstGeom>
              <a:noFill/>
              <a:ln w="19050">
                <a:solidFill>
                  <a:sysClr val="windowText" lastClr="000000">
                    <a:lumMod val="50000"/>
                    <a:lumOff val="50000"/>
                  </a:sysClr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</a:endParaRPr>
              </a:p>
            </p:txBody>
          </p:sp>
        </p:grpSp>
        <p:grpSp>
          <p:nvGrpSpPr>
            <p:cNvPr id="114" name="グループ化 113">
              <a:extLst>
                <a:ext uri="{FF2B5EF4-FFF2-40B4-BE49-F238E27FC236}">
                  <a16:creationId xmlns:a16="http://schemas.microsoft.com/office/drawing/2014/main" id="{9880CC21-5247-427B-BAE9-C6381AA67C43}"/>
                </a:ext>
              </a:extLst>
            </p:cNvPr>
            <p:cNvGrpSpPr/>
            <p:nvPr/>
          </p:nvGrpSpPr>
          <p:grpSpPr>
            <a:xfrm rot="900000">
              <a:off x="5063902" y="5122094"/>
              <a:ext cx="456516" cy="1056824"/>
              <a:chOff x="1367356" y="1701703"/>
              <a:chExt cx="456516" cy="1056824"/>
            </a:xfrm>
          </p:grpSpPr>
          <p:sp>
            <p:nvSpPr>
              <p:cNvPr id="229" name="台形 228">
                <a:extLst>
                  <a:ext uri="{FF2B5EF4-FFF2-40B4-BE49-F238E27FC236}">
                    <a16:creationId xmlns:a16="http://schemas.microsoft.com/office/drawing/2014/main" id="{3FEA847C-DAC7-49C7-BFEE-9D34721D5F36}"/>
                  </a:ext>
                </a:extLst>
              </p:cNvPr>
              <p:cNvSpPr/>
              <p:nvPr/>
            </p:nvSpPr>
            <p:spPr>
              <a:xfrm rot="10800000">
                <a:off x="1518814" y="2086298"/>
                <a:ext cx="199873" cy="536012"/>
              </a:xfrm>
              <a:prstGeom prst="trapezoid">
                <a:avLst>
                  <a:gd name="adj" fmla="val 18902"/>
                </a:avLst>
              </a:prstGeom>
              <a:solidFill>
                <a:srgbClr val="ED7D31">
                  <a:lumMod val="40000"/>
                  <a:lumOff val="60000"/>
                </a:srgbClr>
              </a:soli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230" name="フリーフォーム: 図形 229">
                <a:extLst>
                  <a:ext uri="{FF2B5EF4-FFF2-40B4-BE49-F238E27FC236}">
                    <a16:creationId xmlns:a16="http://schemas.microsoft.com/office/drawing/2014/main" id="{BDFEF2D1-63B5-43F4-B0D1-8E56825374CE}"/>
                  </a:ext>
                </a:extLst>
              </p:cNvPr>
              <p:cNvSpPr/>
              <p:nvPr/>
            </p:nvSpPr>
            <p:spPr>
              <a:xfrm>
                <a:off x="1367356" y="2586238"/>
                <a:ext cx="343610" cy="172289"/>
              </a:xfrm>
              <a:custGeom>
                <a:avLst/>
                <a:gdLst>
                  <a:gd name="connsiteX0" fmla="*/ 92869 w 415554"/>
                  <a:gd name="connsiteY0" fmla="*/ 0 h 185737"/>
                  <a:gd name="connsiteX1" fmla="*/ 203774 w 415554"/>
                  <a:gd name="connsiteY1" fmla="*/ 0 h 185737"/>
                  <a:gd name="connsiteX2" fmla="*/ 220940 w 415554"/>
                  <a:gd name="connsiteY2" fmla="*/ 0 h 185737"/>
                  <a:gd name="connsiteX3" fmla="*/ 233621 w 415554"/>
                  <a:gd name="connsiteY3" fmla="*/ 10297 h 185737"/>
                  <a:gd name="connsiteX4" fmla="*/ 308980 w 415554"/>
                  <a:gd name="connsiteY4" fmla="*/ 27384 h 185737"/>
                  <a:gd name="connsiteX5" fmla="*/ 384339 w 415554"/>
                  <a:gd name="connsiteY5" fmla="*/ 10297 h 185737"/>
                  <a:gd name="connsiteX6" fmla="*/ 386521 w 415554"/>
                  <a:gd name="connsiteY6" fmla="*/ 8525 h 185737"/>
                  <a:gd name="connsiteX7" fmla="*/ 398771 w 415554"/>
                  <a:gd name="connsiteY7" fmla="*/ 16784 h 185737"/>
                  <a:gd name="connsiteX8" fmla="*/ 415554 w 415554"/>
                  <a:gd name="connsiteY8" fmla="*/ 57302 h 185737"/>
                  <a:gd name="connsiteX9" fmla="*/ 415554 w 415554"/>
                  <a:gd name="connsiteY9" fmla="*/ 162026 h 185737"/>
                  <a:gd name="connsiteX10" fmla="*/ 391843 w 415554"/>
                  <a:gd name="connsiteY10" fmla="*/ 185737 h 185737"/>
                  <a:gd name="connsiteX11" fmla="*/ 345384 w 415554"/>
                  <a:gd name="connsiteY11" fmla="*/ 185737 h 185737"/>
                  <a:gd name="connsiteX12" fmla="*/ 170183 w 415554"/>
                  <a:gd name="connsiteY12" fmla="*/ 185737 h 185737"/>
                  <a:gd name="connsiteX13" fmla="*/ 40379 w 415554"/>
                  <a:gd name="connsiteY13" fmla="*/ 185737 h 185737"/>
                  <a:gd name="connsiteX14" fmla="*/ 0 w 415554"/>
                  <a:gd name="connsiteY14" fmla="*/ 145358 h 185737"/>
                  <a:gd name="connsiteX15" fmla="*/ 0 w 415554"/>
                  <a:gd name="connsiteY15" fmla="*/ 92869 h 185737"/>
                  <a:gd name="connsiteX16" fmla="*/ 92869 w 415554"/>
                  <a:gd name="connsiteY16" fmla="*/ 0 h 185737"/>
                  <a:gd name="connsiteX0" fmla="*/ 92869 w 415554"/>
                  <a:gd name="connsiteY0" fmla="*/ 796 h 186533"/>
                  <a:gd name="connsiteX1" fmla="*/ 93896 w 415554"/>
                  <a:gd name="connsiteY1" fmla="*/ 0 h 186533"/>
                  <a:gd name="connsiteX2" fmla="*/ 203774 w 415554"/>
                  <a:gd name="connsiteY2" fmla="*/ 796 h 186533"/>
                  <a:gd name="connsiteX3" fmla="*/ 220940 w 415554"/>
                  <a:gd name="connsiteY3" fmla="*/ 796 h 186533"/>
                  <a:gd name="connsiteX4" fmla="*/ 233621 w 415554"/>
                  <a:gd name="connsiteY4" fmla="*/ 11093 h 186533"/>
                  <a:gd name="connsiteX5" fmla="*/ 308980 w 415554"/>
                  <a:gd name="connsiteY5" fmla="*/ 28180 h 186533"/>
                  <a:gd name="connsiteX6" fmla="*/ 384339 w 415554"/>
                  <a:gd name="connsiteY6" fmla="*/ 11093 h 186533"/>
                  <a:gd name="connsiteX7" fmla="*/ 386521 w 415554"/>
                  <a:gd name="connsiteY7" fmla="*/ 9321 h 186533"/>
                  <a:gd name="connsiteX8" fmla="*/ 398771 w 415554"/>
                  <a:gd name="connsiteY8" fmla="*/ 17580 h 186533"/>
                  <a:gd name="connsiteX9" fmla="*/ 415554 w 415554"/>
                  <a:gd name="connsiteY9" fmla="*/ 58098 h 186533"/>
                  <a:gd name="connsiteX10" fmla="*/ 415554 w 415554"/>
                  <a:gd name="connsiteY10" fmla="*/ 162822 h 186533"/>
                  <a:gd name="connsiteX11" fmla="*/ 391843 w 415554"/>
                  <a:gd name="connsiteY11" fmla="*/ 186533 h 186533"/>
                  <a:gd name="connsiteX12" fmla="*/ 345384 w 415554"/>
                  <a:gd name="connsiteY12" fmla="*/ 186533 h 186533"/>
                  <a:gd name="connsiteX13" fmla="*/ 170183 w 415554"/>
                  <a:gd name="connsiteY13" fmla="*/ 186533 h 186533"/>
                  <a:gd name="connsiteX14" fmla="*/ 40379 w 415554"/>
                  <a:gd name="connsiteY14" fmla="*/ 186533 h 186533"/>
                  <a:gd name="connsiteX15" fmla="*/ 0 w 415554"/>
                  <a:gd name="connsiteY15" fmla="*/ 146154 h 186533"/>
                  <a:gd name="connsiteX16" fmla="*/ 0 w 415554"/>
                  <a:gd name="connsiteY16" fmla="*/ 93665 h 186533"/>
                  <a:gd name="connsiteX17" fmla="*/ 92869 w 415554"/>
                  <a:gd name="connsiteY17" fmla="*/ 796 h 186533"/>
                  <a:gd name="connsiteX0" fmla="*/ 0 w 415554"/>
                  <a:gd name="connsiteY0" fmla="*/ 93665 h 186533"/>
                  <a:gd name="connsiteX1" fmla="*/ 93896 w 415554"/>
                  <a:gd name="connsiteY1" fmla="*/ 0 h 186533"/>
                  <a:gd name="connsiteX2" fmla="*/ 203774 w 415554"/>
                  <a:gd name="connsiteY2" fmla="*/ 796 h 186533"/>
                  <a:gd name="connsiteX3" fmla="*/ 220940 w 415554"/>
                  <a:gd name="connsiteY3" fmla="*/ 796 h 186533"/>
                  <a:gd name="connsiteX4" fmla="*/ 233621 w 415554"/>
                  <a:gd name="connsiteY4" fmla="*/ 11093 h 186533"/>
                  <a:gd name="connsiteX5" fmla="*/ 308980 w 415554"/>
                  <a:gd name="connsiteY5" fmla="*/ 28180 h 186533"/>
                  <a:gd name="connsiteX6" fmla="*/ 384339 w 415554"/>
                  <a:gd name="connsiteY6" fmla="*/ 11093 h 186533"/>
                  <a:gd name="connsiteX7" fmla="*/ 386521 w 415554"/>
                  <a:gd name="connsiteY7" fmla="*/ 9321 h 186533"/>
                  <a:gd name="connsiteX8" fmla="*/ 398771 w 415554"/>
                  <a:gd name="connsiteY8" fmla="*/ 17580 h 186533"/>
                  <a:gd name="connsiteX9" fmla="*/ 415554 w 415554"/>
                  <a:gd name="connsiteY9" fmla="*/ 58098 h 186533"/>
                  <a:gd name="connsiteX10" fmla="*/ 415554 w 415554"/>
                  <a:gd name="connsiteY10" fmla="*/ 162822 h 186533"/>
                  <a:gd name="connsiteX11" fmla="*/ 391843 w 415554"/>
                  <a:gd name="connsiteY11" fmla="*/ 186533 h 186533"/>
                  <a:gd name="connsiteX12" fmla="*/ 345384 w 415554"/>
                  <a:gd name="connsiteY12" fmla="*/ 186533 h 186533"/>
                  <a:gd name="connsiteX13" fmla="*/ 170183 w 415554"/>
                  <a:gd name="connsiteY13" fmla="*/ 186533 h 186533"/>
                  <a:gd name="connsiteX14" fmla="*/ 40379 w 415554"/>
                  <a:gd name="connsiteY14" fmla="*/ 186533 h 186533"/>
                  <a:gd name="connsiteX15" fmla="*/ 0 w 415554"/>
                  <a:gd name="connsiteY15" fmla="*/ 146154 h 186533"/>
                  <a:gd name="connsiteX16" fmla="*/ 0 w 415554"/>
                  <a:gd name="connsiteY16" fmla="*/ 93665 h 186533"/>
                  <a:gd name="connsiteX0" fmla="*/ 0 w 415554"/>
                  <a:gd name="connsiteY0" fmla="*/ 92869 h 185737"/>
                  <a:gd name="connsiteX1" fmla="*/ 203774 w 415554"/>
                  <a:gd name="connsiteY1" fmla="*/ 0 h 185737"/>
                  <a:gd name="connsiteX2" fmla="*/ 220940 w 415554"/>
                  <a:gd name="connsiteY2" fmla="*/ 0 h 185737"/>
                  <a:gd name="connsiteX3" fmla="*/ 233621 w 415554"/>
                  <a:gd name="connsiteY3" fmla="*/ 10297 h 185737"/>
                  <a:gd name="connsiteX4" fmla="*/ 308980 w 415554"/>
                  <a:gd name="connsiteY4" fmla="*/ 27384 h 185737"/>
                  <a:gd name="connsiteX5" fmla="*/ 384339 w 415554"/>
                  <a:gd name="connsiteY5" fmla="*/ 10297 h 185737"/>
                  <a:gd name="connsiteX6" fmla="*/ 386521 w 415554"/>
                  <a:gd name="connsiteY6" fmla="*/ 8525 h 185737"/>
                  <a:gd name="connsiteX7" fmla="*/ 398771 w 415554"/>
                  <a:gd name="connsiteY7" fmla="*/ 16784 h 185737"/>
                  <a:gd name="connsiteX8" fmla="*/ 415554 w 415554"/>
                  <a:gd name="connsiteY8" fmla="*/ 57302 h 185737"/>
                  <a:gd name="connsiteX9" fmla="*/ 415554 w 415554"/>
                  <a:gd name="connsiteY9" fmla="*/ 162026 h 185737"/>
                  <a:gd name="connsiteX10" fmla="*/ 391843 w 415554"/>
                  <a:gd name="connsiteY10" fmla="*/ 185737 h 185737"/>
                  <a:gd name="connsiteX11" fmla="*/ 345384 w 415554"/>
                  <a:gd name="connsiteY11" fmla="*/ 185737 h 185737"/>
                  <a:gd name="connsiteX12" fmla="*/ 170183 w 415554"/>
                  <a:gd name="connsiteY12" fmla="*/ 185737 h 185737"/>
                  <a:gd name="connsiteX13" fmla="*/ 40379 w 415554"/>
                  <a:gd name="connsiteY13" fmla="*/ 185737 h 185737"/>
                  <a:gd name="connsiteX14" fmla="*/ 0 w 415554"/>
                  <a:gd name="connsiteY14" fmla="*/ 145358 h 185737"/>
                  <a:gd name="connsiteX15" fmla="*/ 0 w 415554"/>
                  <a:gd name="connsiteY15" fmla="*/ 92869 h 185737"/>
                  <a:gd name="connsiteX0" fmla="*/ 0 w 415554"/>
                  <a:gd name="connsiteY0" fmla="*/ 145358 h 185737"/>
                  <a:gd name="connsiteX1" fmla="*/ 203774 w 415554"/>
                  <a:gd name="connsiteY1" fmla="*/ 0 h 185737"/>
                  <a:gd name="connsiteX2" fmla="*/ 220940 w 415554"/>
                  <a:gd name="connsiteY2" fmla="*/ 0 h 185737"/>
                  <a:gd name="connsiteX3" fmla="*/ 233621 w 415554"/>
                  <a:gd name="connsiteY3" fmla="*/ 10297 h 185737"/>
                  <a:gd name="connsiteX4" fmla="*/ 308980 w 415554"/>
                  <a:gd name="connsiteY4" fmla="*/ 27384 h 185737"/>
                  <a:gd name="connsiteX5" fmla="*/ 384339 w 415554"/>
                  <a:gd name="connsiteY5" fmla="*/ 10297 h 185737"/>
                  <a:gd name="connsiteX6" fmla="*/ 386521 w 415554"/>
                  <a:gd name="connsiteY6" fmla="*/ 8525 h 185737"/>
                  <a:gd name="connsiteX7" fmla="*/ 398771 w 415554"/>
                  <a:gd name="connsiteY7" fmla="*/ 16784 h 185737"/>
                  <a:gd name="connsiteX8" fmla="*/ 415554 w 415554"/>
                  <a:gd name="connsiteY8" fmla="*/ 57302 h 185737"/>
                  <a:gd name="connsiteX9" fmla="*/ 415554 w 415554"/>
                  <a:gd name="connsiteY9" fmla="*/ 162026 h 185737"/>
                  <a:gd name="connsiteX10" fmla="*/ 391843 w 415554"/>
                  <a:gd name="connsiteY10" fmla="*/ 185737 h 185737"/>
                  <a:gd name="connsiteX11" fmla="*/ 345384 w 415554"/>
                  <a:gd name="connsiteY11" fmla="*/ 185737 h 185737"/>
                  <a:gd name="connsiteX12" fmla="*/ 170183 w 415554"/>
                  <a:gd name="connsiteY12" fmla="*/ 185737 h 185737"/>
                  <a:gd name="connsiteX13" fmla="*/ 40379 w 415554"/>
                  <a:gd name="connsiteY13" fmla="*/ 185737 h 185737"/>
                  <a:gd name="connsiteX14" fmla="*/ 0 w 415554"/>
                  <a:gd name="connsiteY14" fmla="*/ 145358 h 18573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</a:cxnLst>
                <a:rect l="l" t="t" r="r" b="b"/>
                <a:pathLst>
                  <a:path w="415554" h="185737">
                    <a:moveTo>
                      <a:pt x="0" y="145358"/>
                    </a:moveTo>
                    <a:lnTo>
                      <a:pt x="203774" y="0"/>
                    </a:lnTo>
                    <a:lnTo>
                      <a:pt x="220940" y="0"/>
                    </a:lnTo>
                    <a:lnTo>
                      <a:pt x="233621" y="10297"/>
                    </a:lnTo>
                    <a:cubicBezTo>
                      <a:pt x="252907" y="20854"/>
                      <a:pt x="279551" y="27384"/>
                      <a:pt x="308980" y="27384"/>
                    </a:cubicBezTo>
                    <a:cubicBezTo>
                      <a:pt x="338410" y="27384"/>
                      <a:pt x="365053" y="20854"/>
                      <a:pt x="384339" y="10297"/>
                    </a:cubicBezTo>
                    <a:lnTo>
                      <a:pt x="386521" y="8525"/>
                    </a:lnTo>
                    <a:lnTo>
                      <a:pt x="398771" y="16784"/>
                    </a:lnTo>
                    <a:cubicBezTo>
                      <a:pt x="409140" y="27153"/>
                      <a:pt x="415554" y="41479"/>
                      <a:pt x="415554" y="57302"/>
                    </a:cubicBezTo>
                    <a:lnTo>
                      <a:pt x="415554" y="162026"/>
                    </a:lnTo>
                    <a:cubicBezTo>
                      <a:pt x="415554" y="175121"/>
                      <a:pt x="404938" y="185737"/>
                      <a:pt x="391843" y="185737"/>
                    </a:cubicBezTo>
                    <a:lnTo>
                      <a:pt x="345384" y="185737"/>
                    </a:lnTo>
                    <a:lnTo>
                      <a:pt x="170183" y="185737"/>
                    </a:lnTo>
                    <a:lnTo>
                      <a:pt x="40379" y="185737"/>
                    </a:lnTo>
                    <a:cubicBezTo>
                      <a:pt x="18078" y="185737"/>
                      <a:pt x="0" y="167659"/>
                      <a:pt x="0" y="145358"/>
                    </a:cubicBezTo>
                    <a:close/>
                  </a:path>
                </a:pathLst>
              </a:custGeom>
              <a:solidFill>
                <a:srgbClr val="ED7D31">
                  <a:lumMod val="75000"/>
                </a:srgbClr>
              </a:soli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231" name="台形 230">
                <a:extLst>
                  <a:ext uri="{FF2B5EF4-FFF2-40B4-BE49-F238E27FC236}">
                    <a16:creationId xmlns:a16="http://schemas.microsoft.com/office/drawing/2014/main" id="{4858AE9A-8B78-44D6-8F74-B8A0E9F1EE9D}"/>
                  </a:ext>
                </a:extLst>
              </p:cNvPr>
              <p:cNvSpPr/>
              <p:nvPr/>
            </p:nvSpPr>
            <p:spPr>
              <a:xfrm rot="10800000">
                <a:off x="1414503" y="1701703"/>
                <a:ext cx="409370" cy="900447"/>
              </a:xfrm>
              <a:prstGeom prst="trapezoid">
                <a:avLst>
                  <a:gd name="adj" fmla="val 22663"/>
                </a:avLst>
              </a:prstGeom>
              <a:solidFill>
                <a:srgbClr val="C00000"/>
              </a:soli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</p:grpSp>
        <p:grpSp>
          <p:nvGrpSpPr>
            <p:cNvPr id="115" name="グループ化 114">
              <a:extLst>
                <a:ext uri="{FF2B5EF4-FFF2-40B4-BE49-F238E27FC236}">
                  <a16:creationId xmlns:a16="http://schemas.microsoft.com/office/drawing/2014/main" id="{8A4FE258-A04B-4CD7-8719-221E2CAAE693}"/>
                </a:ext>
              </a:extLst>
            </p:cNvPr>
            <p:cNvGrpSpPr/>
            <p:nvPr/>
          </p:nvGrpSpPr>
          <p:grpSpPr>
            <a:xfrm>
              <a:off x="3460494" y="5044410"/>
              <a:ext cx="2955511" cy="1818452"/>
              <a:chOff x="-120906" y="1221710"/>
              <a:chExt cx="2955511" cy="1818452"/>
            </a:xfrm>
          </p:grpSpPr>
          <p:grpSp>
            <p:nvGrpSpPr>
              <p:cNvPr id="211" name="グループ化 210">
                <a:extLst>
                  <a:ext uri="{FF2B5EF4-FFF2-40B4-BE49-F238E27FC236}">
                    <a16:creationId xmlns:a16="http://schemas.microsoft.com/office/drawing/2014/main" id="{2A996B91-4579-4E8E-83C3-C72AAB576B31}"/>
                  </a:ext>
                </a:extLst>
              </p:cNvPr>
              <p:cNvGrpSpPr/>
              <p:nvPr/>
            </p:nvGrpSpPr>
            <p:grpSpPr>
              <a:xfrm flipH="1">
                <a:off x="-120906" y="1221710"/>
                <a:ext cx="2955511" cy="1818452"/>
                <a:chOff x="1481283" y="3596120"/>
                <a:chExt cx="2685187" cy="1652128"/>
              </a:xfrm>
            </p:grpSpPr>
            <p:sp>
              <p:nvSpPr>
                <p:cNvPr id="215" name="星: 32 pt 214">
                  <a:extLst>
                    <a:ext uri="{FF2B5EF4-FFF2-40B4-BE49-F238E27FC236}">
                      <a16:creationId xmlns:a16="http://schemas.microsoft.com/office/drawing/2014/main" id="{2834831A-A37E-43BE-8EB1-E71D3398F87F}"/>
                    </a:ext>
                  </a:extLst>
                </p:cNvPr>
                <p:cNvSpPr/>
                <p:nvPr/>
              </p:nvSpPr>
              <p:spPr bwMode="auto">
                <a:xfrm>
                  <a:off x="1656669" y="4338826"/>
                  <a:ext cx="737534" cy="737534"/>
                </a:xfrm>
                <a:prstGeom prst="star32">
                  <a:avLst>
                    <a:gd name="adj" fmla="val 5859"/>
                  </a:avLst>
                </a:prstGeom>
                <a:noFill/>
                <a:ln w="19050">
                  <a:solidFill>
                    <a:sysClr val="windowText" lastClr="000000">
                      <a:lumMod val="75000"/>
                      <a:lumOff val="25000"/>
                    </a:sysClr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</a:endParaRPr>
                </a:p>
              </p:txBody>
            </p:sp>
            <p:sp>
              <p:nvSpPr>
                <p:cNvPr id="216" name="星: 32 pt 215">
                  <a:extLst>
                    <a:ext uri="{FF2B5EF4-FFF2-40B4-BE49-F238E27FC236}">
                      <a16:creationId xmlns:a16="http://schemas.microsoft.com/office/drawing/2014/main" id="{F373D232-6932-4EEC-9E3B-0E309DE5A4BE}"/>
                    </a:ext>
                  </a:extLst>
                </p:cNvPr>
                <p:cNvSpPr/>
                <p:nvPr/>
              </p:nvSpPr>
              <p:spPr bwMode="auto">
                <a:xfrm>
                  <a:off x="3253725" y="4338826"/>
                  <a:ext cx="737534" cy="737534"/>
                </a:xfrm>
                <a:prstGeom prst="star32">
                  <a:avLst>
                    <a:gd name="adj" fmla="val 5859"/>
                  </a:avLst>
                </a:prstGeom>
                <a:noFill/>
                <a:ln w="19050">
                  <a:solidFill>
                    <a:sysClr val="windowText" lastClr="000000">
                      <a:lumMod val="75000"/>
                      <a:lumOff val="25000"/>
                    </a:sysClr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</a:endParaRPr>
                </a:p>
              </p:txBody>
            </p:sp>
            <p:sp>
              <p:nvSpPr>
                <p:cNvPr id="217" name="円: 塗りつぶしなし 216">
                  <a:extLst>
                    <a:ext uri="{FF2B5EF4-FFF2-40B4-BE49-F238E27FC236}">
                      <a16:creationId xmlns:a16="http://schemas.microsoft.com/office/drawing/2014/main" id="{E42FE5A7-1E74-4995-AFCC-16897F52C428}"/>
                    </a:ext>
                  </a:extLst>
                </p:cNvPr>
                <p:cNvSpPr/>
                <p:nvPr/>
              </p:nvSpPr>
              <p:spPr bwMode="auto">
                <a:xfrm>
                  <a:off x="3180909" y="4273550"/>
                  <a:ext cx="876188" cy="876186"/>
                </a:xfrm>
                <a:prstGeom prst="donut">
                  <a:avLst>
                    <a:gd name="adj" fmla="val 8472"/>
                  </a:avLst>
                </a:prstGeom>
                <a:solidFill>
                  <a:sysClr val="window" lastClr="FFFFFF">
                    <a:lumMod val="75000"/>
                  </a:sysClr>
                </a:solidFill>
                <a:ln w="19050">
                  <a:solidFill>
                    <a:sysClr val="windowText" lastClr="000000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</a:endParaRPr>
                </a:p>
              </p:txBody>
            </p:sp>
            <p:sp>
              <p:nvSpPr>
                <p:cNvPr id="218" name="円: 塗りつぶしなし 217">
                  <a:extLst>
                    <a:ext uri="{FF2B5EF4-FFF2-40B4-BE49-F238E27FC236}">
                      <a16:creationId xmlns:a16="http://schemas.microsoft.com/office/drawing/2014/main" id="{EEF2E9D1-BB6A-4F02-AE06-5662DFC06A86}"/>
                    </a:ext>
                  </a:extLst>
                </p:cNvPr>
                <p:cNvSpPr/>
                <p:nvPr/>
              </p:nvSpPr>
              <p:spPr bwMode="auto">
                <a:xfrm>
                  <a:off x="3113680" y="4206321"/>
                  <a:ext cx="1010646" cy="1010644"/>
                </a:xfrm>
                <a:prstGeom prst="donut">
                  <a:avLst>
                    <a:gd name="adj" fmla="val 8472"/>
                  </a:avLst>
                </a:prstGeom>
                <a:solidFill>
                  <a:sysClr val="windowText" lastClr="000000"/>
                </a:solidFill>
                <a:ln w="19050">
                  <a:solidFill>
                    <a:sysClr val="windowText" lastClr="000000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</a:endParaRPr>
                </a:p>
              </p:txBody>
            </p:sp>
            <p:sp>
              <p:nvSpPr>
                <p:cNvPr id="219" name="アーチ 218">
                  <a:extLst>
                    <a:ext uri="{FF2B5EF4-FFF2-40B4-BE49-F238E27FC236}">
                      <a16:creationId xmlns:a16="http://schemas.microsoft.com/office/drawing/2014/main" id="{47CB9C24-E21A-4C1A-B80C-6A7496580A59}"/>
                    </a:ext>
                  </a:extLst>
                </p:cNvPr>
                <p:cNvSpPr/>
                <p:nvPr/>
              </p:nvSpPr>
              <p:spPr bwMode="auto">
                <a:xfrm>
                  <a:off x="3078733" y="4166938"/>
                  <a:ext cx="1081312" cy="1081310"/>
                </a:xfrm>
                <a:prstGeom prst="blockArc">
                  <a:avLst>
                    <a:gd name="adj1" fmla="val 11476450"/>
                    <a:gd name="adj2" fmla="val 18485845"/>
                    <a:gd name="adj3" fmla="val 6626"/>
                  </a:avLst>
                </a:prstGeom>
                <a:solidFill>
                  <a:srgbClr val="FFFF00"/>
                </a:solidFill>
                <a:ln w="19050">
                  <a:solidFill>
                    <a:sysClr val="windowText" lastClr="000000"/>
                  </a:solidFill>
                  <a:round/>
                  <a:headEnd/>
                  <a:tailEnd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</a:endParaRPr>
                </a:p>
              </p:txBody>
            </p:sp>
            <p:sp>
              <p:nvSpPr>
                <p:cNvPr id="220" name="フリーフォーム: 図形 219">
                  <a:extLst>
                    <a:ext uri="{FF2B5EF4-FFF2-40B4-BE49-F238E27FC236}">
                      <a16:creationId xmlns:a16="http://schemas.microsoft.com/office/drawing/2014/main" id="{2334448B-3B26-475F-9DE0-15221295B50A}"/>
                    </a:ext>
                  </a:extLst>
                </p:cNvPr>
                <p:cNvSpPr/>
                <p:nvPr/>
              </p:nvSpPr>
              <p:spPr bwMode="auto">
                <a:xfrm rot="20700000">
                  <a:off x="2639630" y="3600617"/>
                  <a:ext cx="880721" cy="1249379"/>
                </a:xfrm>
                <a:custGeom>
                  <a:avLst/>
                  <a:gdLst>
                    <a:gd name="connsiteX0" fmla="*/ 880721 w 880721"/>
                    <a:gd name="connsiteY0" fmla="*/ 0 h 1249379"/>
                    <a:gd name="connsiteX1" fmla="*/ 880721 w 880721"/>
                    <a:gd name="connsiteY1" fmla="*/ 1249379 h 1249379"/>
                    <a:gd name="connsiteX2" fmla="*/ 787656 w 880721"/>
                    <a:gd name="connsiteY2" fmla="*/ 1249379 h 1249379"/>
                    <a:gd name="connsiteX3" fmla="*/ 787656 w 880721"/>
                    <a:gd name="connsiteY3" fmla="*/ 536412 h 1249379"/>
                    <a:gd name="connsiteX4" fmla="*/ 64849 w 880721"/>
                    <a:gd name="connsiteY4" fmla="*/ 953725 h 1249379"/>
                    <a:gd name="connsiteX5" fmla="*/ 39539 w 880721"/>
                    <a:gd name="connsiteY5" fmla="*/ 946943 h 1249379"/>
                    <a:gd name="connsiteX6" fmla="*/ 2485 w 880721"/>
                    <a:gd name="connsiteY6" fmla="*/ 882764 h 1249379"/>
                    <a:gd name="connsiteX7" fmla="*/ 9266 w 880721"/>
                    <a:gd name="connsiteY7" fmla="*/ 857454 h 1249379"/>
                    <a:gd name="connsiteX8" fmla="*/ 787656 w 880721"/>
                    <a:gd name="connsiteY8" fmla="*/ 408050 h 1249379"/>
                    <a:gd name="connsiteX9" fmla="*/ 787656 w 880721"/>
                    <a:gd name="connsiteY9" fmla="*/ 0 h 1249379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</a:cxnLst>
                  <a:rect l="l" t="t" r="r" b="b"/>
                  <a:pathLst>
                    <a:path w="880721" h="1249379">
                      <a:moveTo>
                        <a:pt x="880721" y="0"/>
                      </a:moveTo>
                      <a:lnTo>
                        <a:pt x="880721" y="1249379"/>
                      </a:lnTo>
                      <a:lnTo>
                        <a:pt x="787656" y="1249379"/>
                      </a:lnTo>
                      <a:lnTo>
                        <a:pt x="787656" y="536412"/>
                      </a:lnTo>
                      <a:lnTo>
                        <a:pt x="64849" y="953725"/>
                      </a:lnTo>
                      <a:cubicBezTo>
                        <a:pt x="55986" y="958841"/>
                        <a:pt x="44655" y="955805"/>
                        <a:pt x="39539" y="946943"/>
                      </a:cubicBezTo>
                      <a:lnTo>
                        <a:pt x="2485" y="882764"/>
                      </a:lnTo>
                      <a:cubicBezTo>
                        <a:pt x="-2632" y="873902"/>
                        <a:pt x="404" y="862570"/>
                        <a:pt x="9266" y="857454"/>
                      </a:cubicBezTo>
                      <a:lnTo>
                        <a:pt x="787656" y="408050"/>
                      </a:lnTo>
                      <a:lnTo>
                        <a:pt x="787656" y="0"/>
                      </a:lnTo>
                      <a:close/>
                    </a:path>
                  </a:pathLst>
                </a:custGeom>
                <a:solidFill>
                  <a:srgbClr val="FFFF00"/>
                </a:solidFill>
                <a:ln w="19050">
                  <a:solidFill>
                    <a:sysClr val="windowText" lastClr="000000"/>
                  </a:solidFill>
                  <a:round/>
                  <a:headEnd/>
                  <a:tailEnd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</a:endParaRPr>
                </a:p>
              </p:txBody>
            </p:sp>
            <p:sp>
              <p:nvSpPr>
                <p:cNvPr id="221" name="円: 塗りつぶしなし 220">
                  <a:extLst>
                    <a:ext uri="{FF2B5EF4-FFF2-40B4-BE49-F238E27FC236}">
                      <a16:creationId xmlns:a16="http://schemas.microsoft.com/office/drawing/2014/main" id="{D97694B6-D7B1-4BD3-9C5A-4DADF2B9AF06}"/>
                    </a:ext>
                  </a:extLst>
                </p:cNvPr>
                <p:cNvSpPr/>
                <p:nvPr/>
              </p:nvSpPr>
              <p:spPr bwMode="auto">
                <a:xfrm>
                  <a:off x="1584172" y="4273550"/>
                  <a:ext cx="876188" cy="876186"/>
                </a:xfrm>
                <a:prstGeom prst="donut">
                  <a:avLst>
                    <a:gd name="adj" fmla="val 8472"/>
                  </a:avLst>
                </a:prstGeom>
                <a:solidFill>
                  <a:sysClr val="window" lastClr="FFFFFF">
                    <a:lumMod val="75000"/>
                  </a:sysClr>
                </a:solidFill>
                <a:ln w="19050">
                  <a:solidFill>
                    <a:sysClr val="windowText" lastClr="000000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</a:endParaRPr>
                </a:p>
              </p:txBody>
            </p:sp>
            <p:sp>
              <p:nvSpPr>
                <p:cNvPr id="222" name="円: 塗りつぶしなし 221">
                  <a:extLst>
                    <a:ext uri="{FF2B5EF4-FFF2-40B4-BE49-F238E27FC236}">
                      <a16:creationId xmlns:a16="http://schemas.microsoft.com/office/drawing/2014/main" id="{3E6ECFD8-52E3-4F8A-A75B-4F00A17D6170}"/>
                    </a:ext>
                  </a:extLst>
                </p:cNvPr>
                <p:cNvSpPr/>
                <p:nvPr/>
              </p:nvSpPr>
              <p:spPr bwMode="auto">
                <a:xfrm>
                  <a:off x="1516943" y="4206321"/>
                  <a:ext cx="1010646" cy="1010644"/>
                </a:xfrm>
                <a:prstGeom prst="donut">
                  <a:avLst>
                    <a:gd name="adj" fmla="val 8472"/>
                  </a:avLst>
                </a:prstGeom>
                <a:solidFill>
                  <a:sysClr val="windowText" lastClr="000000"/>
                </a:solidFill>
                <a:ln w="19050">
                  <a:solidFill>
                    <a:sysClr val="windowText" lastClr="000000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</a:endParaRPr>
                </a:p>
              </p:txBody>
            </p:sp>
            <p:sp>
              <p:nvSpPr>
                <p:cNvPr id="223" name="四角形: 角を丸くする 222">
                  <a:extLst>
                    <a:ext uri="{FF2B5EF4-FFF2-40B4-BE49-F238E27FC236}">
                      <a16:creationId xmlns:a16="http://schemas.microsoft.com/office/drawing/2014/main" id="{65EB8344-06CE-466D-966E-2B64391C161C}"/>
                    </a:ext>
                  </a:extLst>
                </p:cNvPr>
                <p:cNvSpPr/>
                <p:nvPr/>
              </p:nvSpPr>
              <p:spPr bwMode="auto">
                <a:xfrm rot="20700000">
                  <a:off x="2563055" y="4220940"/>
                  <a:ext cx="80851" cy="460467"/>
                </a:xfrm>
                <a:prstGeom prst="roundRect">
                  <a:avLst/>
                </a:prstGeom>
                <a:solidFill>
                  <a:srgbClr val="FFFF00"/>
                </a:solidFill>
                <a:ln w="19050">
                  <a:solidFill>
                    <a:sysClr val="windowText" lastClr="000000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</a:endParaRPr>
                </a:p>
              </p:txBody>
            </p:sp>
            <p:sp>
              <p:nvSpPr>
                <p:cNvPr id="224" name="四角形: 上の 2 つの角を丸める 223">
                  <a:extLst>
                    <a:ext uri="{FF2B5EF4-FFF2-40B4-BE49-F238E27FC236}">
                      <a16:creationId xmlns:a16="http://schemas.microsoft.com/office/drawing/2014/main" id="{1DEF3C82-2F2F-4D00-93FC-D78E3470CB91}"/>
                    </a:ext>
                  </a:extLst>
                </p:cNvPr>
                <p:cNvSpPr/>
                <p:nvPr/>
              </p:nvSpPr>
              <p:spPr bwMode="auto">
                <a:xfrm>
                  <a:off x="2369345" y="4145756"/>
                  <a:ext cx="348130" cy="111788"/>
                </a:xfrm>
                <a:prstGeom prst="round2SameRect">
                  <a:avLst>
                    <a:gd name="adj1" fmla="val 50000"/>
                    <a:gd name="adj2" fmla="val 21704"/>
                  </a:avLst>
                </a:prstGeom>
                <a:solidFill>
                  <a:sysClr val="windowText" lastClr="000000">
                    <a:lumMod val="50000"/>
                    <a:lumOff val="50000"/>
                  </a:sysClr>
                </a:solidFill>
                <a:ln w="19050">
                  <a:solidFill>
                    <a:sysClr val="windowText" lastClr="000000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</a:endParaRPr>
                </a:p>
              </p:txBody>
            </p:sp>
            <p:sp>
              <p:nvSpPr>
                <p:cNvPr id="225" name="台形 224">
                  <a:extLst>
                    <a:ext uri="{FF2B5EF4-FFF2-40B4-BE49-F238E27FC236}">
                      <a16:creationId xmlns:a16="http://schemas.microsoft.com/office/drawing/2014/main" id="{5FC32CFB-AFB2-464D-8B69-347FE099C24B}"/>
                    </a:ext>
                  </a:extLst>
                </p:cNvPr>
                <p:cNvSpPr/>
                <p:nvPr/>
              </p:nvSpPr>
              <p:spPr bwMode="auto">
                <a:xfrm rot="10800000">
                  <a:off x="3417538" y="3596120"/>
                  <a:ext cx="748932" cy="546323"/>
                </a:xfrm>
                <a:prstGeom prst="trapezoid">
                  <a:avLst/>
                </a:prstGeom>
                <a:pattFill prst="dkVert">
                  <a:fgClr>
                    <a:sysClr val="window" lastClr="FFFFFF">
                      <a:lumMod val="50000"/>
                    </a:sysClr>
                  </a:fgClr>
                  <a:bgClr>
                    <a:sysClr val="window" lastClr="FFFFFF">
                      <a:lumMod val="85000"/>
                    </a:sysClr>
                  </a:bgClr>
                </a:pattFill>
                <a:ln w="19050">
                  <a:solidFill>
                    <a:sysClr val="windowText" lastClr="000000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</a:endParaRPr>
                </a:p>
              </p:txBody>
            </p:sp>
            <p:sp>
              <p:nvSpPr>
                <p:cNvPr id="226" name="アーチ 225">
                  <a:extLst>
                    <a:ext uri="{FF2B5EF4-FFF2-40B4-BE49-F238E27FC236}">
                      <a16:creationId xmlns:a16="http://schemas.microsoft.com/office/drawing/2014/main" id="{26C11D72-B12B-4E64-9AB4-173D6B5E2B28}"/>
                    </a:ext>
                  </a:extLst>
                </p:cNvPr>
                <p:cNvSpPr/>
                <p:nvPr/>
              </p:nvSpPr>
              <p:spPr bwMode="auto">
                <a:xfrm>
                  <a:off x="1481283" y="4166938"/>
                  <a:ext cx="1081312" cy="1081310"/>
                </a:xfrm>
                <a:prstGeom prst="blockArc">
                  <a:avLst>
                    <a:gd name="adj1" fmla="val 11476450"/>
                    <a:gd name="adj2" fmla="val 19396920"/>
                    <a:gd name="adj3" fmla="val 7273"/>
                  </a:avLst>
                </a:prstGeom>
                <a:solidFill>
                  <a:srgbClr val="FFFF00"/>
                </a:solidFill>
                <a:ln w="19050">
                  <a:solidFill>
                    <a:sysClr val="windowText" lastClr="000000"/>
                  </a:solidFill>
                  <a:round/>
                  <a:headEnd/>
                  <a:tailEnd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</a:endParaRPr>
                </a:p>
              </p:txBody>
            </p:sp>
            <p:sp>
              <p:nvSpPr>
                <p:cNvPr id="227" name="四角形: 角を丸くする 226">
                  <a:extLst>
                    <a:ext uri="{FF2B5EF4-FFF2-40B4-BE49-F238E27FC236}">
                      <a16:creationId xmlns:a16="http://schemas.microsoft.com/office/drawing/2014/main" id="{825B950F-F98A-46CA-9E1D-1FB8A8B4D103}"/>
                    </a:ext>
                  </a:extLst>
                </p:cNvPr>
                <p:cNvSpPr/>
                <p:nvPr/>
              </p:nvSpPr>
              <p:spPr bwMode="auto">
                <a:xfrm>
                  <a:off x="1514002" y="4156019"/>
                  <a:ext cx="755797" cy="50301"/>
                </a:xfrm>
                <a:prstGeom prst="roundRect">
                  <a:avLst/>
                </a:prstGeom>
                <a:solidFill>
                  <a:sysClr val="window" lastClr="FFFFFF">
                    <a:lumMod val="75000"/>
                  </a:sysClr>
                </a:solidFill>
                <a:ln w="19050">
                  <a:solidFill>
                    <a:sysClr val="windowText" lastClr="000000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</a:endParaRPr>
                </a:p>
              </p:txBody>
            </p:sp>
            <p:sp>
              <p:nvSpPr>
                <p:cNvPr id="228" name="楕円 227">
                  <a:extLst>
                    <a:ext uri="{FF2B5EF4-FFF2-40B4-BE49-F238E27FC236}">
                      <a16:creationId xmlns:a16="http://schemas.microsoft.com/office/drawing/2014/main" id="{BC59E651-8766-4E55-8656-91881DB8259D}"/>
                    </a:ext>
                  </a:extLst>
                </p:cNvPr>
                <p:cNvSpPr/>
                <p:nvPr/>
              </p:nvSpPr>
              <p:spPr bwMode="auto">
                <a:xfrm>
                  <a:off x="3494681" y="4587322"/>
                  <a:ext cx="248644" cy="248642"/>
                </a:xfrm>
                <a:prstGeom prst="ellipse">
                  <a:avLst/>
                </a:prstGeom>
                <a:solidFill>
                  <a:srgbClr val="FFFF00"/>
                </a:solidFill>
                <a:ln w="19050">
                  <a:solidFill>
                    <a:sysClr val="windowText" lastClr="000000"/>
                  </a:solidFill>
                  <a:round/>
                  <a:headEnd/>
                  <a:tailEnd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</a:endParaRPr>
                </a:p>
              </p:txBody>
            </p:sp>
          </p:grpSp>
          <p:grpSp>
            <p:nvGrpSpPr>
              <p:cNvPr id="212" name="グループ化 211">
                <a:extLst>
                  <a:ext uri="{FF2B5EF4-FFF2-40B4-BE49-F238E27FC236}">
                    <a16:creationId xmlns:a16="http://schemas.microsoft.com/office/drawing/2014/main" id="{2DE64468-2BFF-4841-A865-B1DA774F6255}"/>
                  </a:ext>
                </a:extLst>
              </p:cNvPr>
              <p:cNvGrpSpPr/>
              <p:nvPr/>
            </p:nvGrpSpPr>
            <p:grpSpPr>
              <a:xfrm>
                <a:off x="1081198" y="2183221"/>
                <a:ext cx="1343362" cy="532629"/>
                <a:chOff x="1081198" y="2183221"/>
                <a:chExt cx="1343362" cy="532629"/>
              </a:xfrm>
            </p:grpSpPr>
            <p:sp>
              <p:nvSpPr>
                <p:cNvPr id="213" name="フリーフォーム: 図形 212">
                  <a:extLst>
                    <a:ext uri="{FF2B5EF4-FFF2-40B4-BE49-F238E27FC236}">
                      <a16:creationId xmlns:a16="http://schemas.microsoft.com/office/drawing/2014/main" id="{F3EEF7C9-8AA7-465E-BA50-8FF2103373FA}"/>
                    </a:ext>
                  </a:extLst>
                </p:cNvPr>
                <p:cNvSpPr/>
                <p:nvPr/>
              </p:nvSpPr>
              <p:spPr bwMode="auto">
                <a:xfrm rot="5400000" flipH="1">
                  <a:off x="1486564" y="1777855"/>
                  <a:ext cx="532629" cy="1343362"/>
                </a:xfrm>
                <a:custGeom>
                  <a:avLst/>
                  <a:gdLst>
                    <a:gd name="connsiteX0" fmla="*/ 483912 w 483912"/>
                    <a:gd name="connsiteY0" fmla="*/ 978535 h 1220492"/>
                    <a:gd name="connsiteX1" fmla="*/ 241956 w 483912"/>
                    <a:gd name="connsiteY1" fmla="*/ 1220492 h 1220492"/>
                    <a:gd name="connsiteX2" fmla="*/ 0 w 483912"/>
                    <a:gd name="connsiteY2" fmla="*/ 978535 h 1220492"/>
                    <a:gd name="connsiteX3" fmla="*/ 4916 w 483912"/>
                    <a:gd name="connsiteY3" fmla="*/ 929772 h 1220492"/>
                    <a:gd name="connsiteX4" fmla="*/ 6414 w 483912"/>
                    <a:gd name="connsiteY4" fmla="*/ 924946 h 1220492"/>
                    <a:gd name="connsiteX5" fmla="*/ 74367 w 483912"/>
                    <a:gd name="connsiteY5" fmla="*/ 172654 h 1220492"/>
                    <a:gd name="connsiteX6" fmla="*/ 73517 w 483912"/>
                    <a:gd name="connsiteY6" fmla="*/ 168442 h 1220492"/>
                    <a:gd name="connsiteX7" fmla="*/ 241957 w 483912"/>
                    <a:gd name="connsiteY7" fmla="*/ 0 h 1220492"/>
                    <a:gd name="connsiteX8" fmla="*/ 410397 w 483912"/>
                    <a:gd name="connsiteY8" fmla="*/ 168442 h 1220492"/>
                    <a:gd name="connsiteX9" fmla="*/ 409548 w 483912"/>
                    <a:gd name="connsiteY9" fmla="*/ 172644 h 1220492"/>
                    <a:gd name="connsiteX10" fmla="*/ 477503 w 483912"/>
                    <a:gd name="connsiteY10" fmla="*/ 924960 h 1220492"/>
                    <a:gd name="connsiteX11" fmla="*/ 478997 w 483912"/>
                    <a:gd name="connsiteY11" fmla="*/ 929772 h 1220492"/>
                    <a:gd name="connsiteX12" fmla="*/ 483912 w 483912"/>
                    <a:gd name="connsiteY12" fmla="*/ 978535 h 122049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</a:cxnLst>
                  <a:rect l="l" t="t" r="r" b="b"/>
                  <a:pathLst>
                    <a:path w="483912" h="1220492">
                      <a:moveTo>
                        <a:pt x="483912" y="978535"/>
                      </a:moveTo>
                      <a:cubicBezTo>
                        <a:pt x="483912" y="1112164"/>
                        <a:pt x="375585" y="1220492"/>
                        <a:pt x="241956" y="1220492"/>
                      </a:cubicBezTo>
                      <a:cubicBezTo>
                        <a:pt x="108327" y="1220492"/>
                        <a:pt x="0" y="1112164"/>
                        <a:pt x="0" y="978535"/>
                      </a:cubicBezTo>
                      <a:cubicBezTo>
                        <a:pt x="0" y="961831"/>
                        <a:pt x="1693" y="945523"/>
                        <a:pt x="4916" y="929772"/>
                      </a:cubicBezTo>
                      <a:lnTo>
                        <a:pt x="6414" y="924946"/>
                      </a:lnTo>
                      <a:lnTo>
                        <a:pt x="74367" y="172654"/>
                      </a:lnTo>
                      <a:lnTo>
                        <a:pt x="73517" y="168442"/>
                      </a:lnTo>
                      <a:cubicBezTo>
                        <a:pt x="73517" y="75414"/>
                        <a:pt x="148930" y="0"/>
                        <a:pt x="241957" y="0"/>
                      </a:cubicBezTo>
                      <a:cubicBezTo>
                        <a:pt x="334984" y="0"/>
                        <a:pt x="410397" y="75414"/>
                        <a:pt x="410397" y="168442"/>
                      </a:cubicBezTo>
                      <a:lnTo>
                        <a:pt x="409548" y="172644"/>
                      </a:lnTo>
                      <a:lnTo>
                        <a:pt x="477503" y="924960"/>
                      </a:lnTo>
                      <a:lnTo>
                        <a:pt x="478997" y="929772"/>
                      </a:lnTo>
                      <a:cubicBezTo>
                        <a:pt x="482220" y="945523"/>
                        <a:pt x="483912" y="961831"/>
                        <a:pt x="483912" y="978535"/>
                      </a:cubicBezTo>
                      <a:close/>
                    </a:path>
                  </a:pathLst>
                </a:custGeom>
                <a:solidFill>
                  <a:srgbClr val="FFFF00"/>
                </a:solidFill>
                <a:ln w="19050">
                  <a:solidFill>
                    <a:sysClr val="windowText" lastClr="000000"/>
                  </a:solidFill>
                  <a:round/>
                  <a:headEnd/>
                  <a:tailEnd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</a:endParaRPr>
                </a:p>
              </p:txBody>
            </p:sp>
            <p:sp>
              <p:nvSpPr>
                <p:cNvPr id="214" name="楕円 213">
                  <a:extLst>
                    <a:ext uri="{FF2B5EF4-FFF2-40B4-BE49-F238E27FC236}">
                      <a16:creationId xmlns:a16="http://schemas.microsoft.com/office/drawing/2014/main" id="{72F62944-BBE0-4546-9B46-F8F47E123F8A}"/>
                    </a:ext>
                  </a:extLst>
                </p:cNvPr>
                <p:cNvSpPr/>
                <p:nvPr/>
              </p:nvSpPr>
              <p:spPr bwMode="auto">
                <a:xfrm flipH="1">
                  <a:off x="1218497" y="2325380"/>
                  <a:ext cx="248312" cy="248312"/>
                </a:xfrm>
                <a:prstGeom prst="ellipse">
                  <a:avLst/>
                </a:prstGeom>
                <a:solidFill>
                  <a:sysClr val="windowText" lastClr="000000">
                    <a:lumMod val="50000"/>
                    <a:lumOff val="50000"/>
                  </a:sysClr>
                </a:solidFill>
                <a:ln w="19050">
                  <a:solidFill>
                    <a:sysClr val="windowText" lastClr="000000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</a:endParaRPr>
                </a:p>
              </p:txBody>
            </p:sp>
          </p:grpSp>
        </p:grpSp>
        <p:grpSp>
          <p:nvGrpSpPr>
            <p:cNvPr id="116" name="グループ化 115">
              <a:extLst>
                <a:ext uri="{FF2B5EF4-FFF2-40B4-BE49-F238E27FC236}">
                  <a16:creationId xmlns:a16="http://schemas.microsoft.com/office/drawing/2014/main" id="{CADA7ED8-3B3A-4A02-B15A-D0CD52109071}"/>
                </a:ext>
              </a:extLst>
            </p:cNvPr>
            <p:cNvGrpSpPr/>
            <p:nvPr/>
          </p:nvGrpSpPr>
          <p:grpSpPr>
            <a:xfrm rot="12600000">
              <a:off x="4891922" y="5907461"/>
              <a:ext cx="262583" cy="432733"/>
              <a:chOff x="1213593" y="2419138"/>
              <a:chExt cx="262583" cy="432733"/>
            </a:xfrm>
          </p:grpSpPr>
          <p:sp>
            <p:nvSpPr>
              <p:cNvPr id="209" name="四角形: 上の 2 つの角を丸める 208">
                <a:extLst>
                  <a:ext uri="{FF2B5EF4-FFF2-40B4-BE49-F238E27FC236}">
                    <a16:creationId xmlns:a16="http://schemas.microsoft.com/office/drawing/2014/main" id="{59A3B3E2-3B70-4064-B072-5544DA023BAD}"/>
                  </a:ext>
                </a:extLst>
              </p:cNvPr>
              <p:cNvSpPr/>
              <p:nvPr/>
            </p:nvSpPr>
            <p:spPr bwMode="auto">
              <a:xfrm flipH="1">
                <a:off x="1305955" y="2419138"/>
                <a:ext cx="77859" cy="376936"/>
              </a:xfrm>
              <a:prstGeom prst="round2SameRect">
                <a:avLst>
                  <a:gd name="adj1" fmla="val 50000"/>
                  <a:gd name="adj2" fmla="val 0"/>
                </a:avLst>
              </a:prstGeom>
              <a:solidFill>
                <a:sysClr val="window" lastClr="FFFFFF">
                  <a:lumMod val="75000"/>
                </a:sysClr>
              </a:solidFill>
              <a:ln w="19050">
                <a:solidFill>
                  <a:sysClr val="windowText" lastClr="000000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</a:endParaRPr>
              </a:p>
            </p:txBody>
          </p:sp>
          <p:sp>
            <p:nvSpPr>
              <p:cNvPr id="210" name="四角形: 上の 2 つの角を丸める 209">
                <a:extLst>
                  <a:ext uri="{FF2B5EF4-FFF2-40B4-BE49-F238E27FC236}">
                    <a16:creationId xmlns:a16="http://schemas.microsoft.com/office/drawing/2014/main" id="{4033FFC0-42B9-43D6-9104-9DBB743C5028}"/>
                  </a:ext>
                </a:extLst>
              </p:cNvPr>
              <p:cNvSpPr/>
              <p:nvPr/>
            </p:nvSpPr>
            <p:spPr bwMode="auto">
              <a:xfrm rot="18900000" flipH="1">
                <a:off x="1213593" y="2758527"/>
                <a:ext cx="262583" cy="93344"/>
              </a:xfrm>
              <a:prstGeom prst="round2SameRect">
                <a:avLst>
                  <a:gd name="adj1" fmla="val 32959"/>
                  <a:gd name="adj2" fmla="val 21704"/>
                </a:avLst>
              </a:prstGeom>
              <a:solidFill>
                <a:sysClr val="windowText" lastClr="000000">
                  <a:lumMod val="50000"/>
                  <a:lumOff val="50000"/>
                </a:sysClr>
              </a:solidFill>
              <a:ln w="19050">
                <a:solidFill>
                  <a:sysClr val="windowText" lastClr="000000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</a:endParaRPr>
              </a:p>
            </p:txBody>
          </p:sp>
        </p:grpSp>
        <p:grpSp>
          <p:nvGrpSpPr>
            <p:cNvPr id="117" name="グループ化 116">
              <a:extLst>
                <a:ext uri="{FF2B5EF4-FFF2-40B4-BE49-F238E27FC236}">
                  <a16:creationId xmlns:a16="http://schemas.microsoft.com/office/drawing/2014/main" id="{63AA139A-63FF-4053-A90D-FE8F1BFE14D9}"/>
                </a:ext>
              </a:extLst>
            </p:cNvPr>
            <p:cNvGrpSpPr/>
            <p:nvPr/>
          </p:nvGrpSpPr>
          <p:grpSpPr>
            <a:xfrm>
              <a:off x="4183152" y="4704248"/>
              <a:ext cx="652877" cy="334322"/>
              <a:chOff x="671569" y="862641"/>
              <a:chExt cx="683016" cy="349755"/>
            </a:xfrm>
          </p:grpSpPr>
          <p:sp>
            <p:nvSpPr>
              <p:cNvPr id="206" name="フリーフォーム: 図形 205">
                <a:extLst>
                  <a:ext uri="{FF2B5EF4-FFF2-40B4-BE49-F238E27FC236}">
                    <a16:creationId xmlns:a16="http://schemas.microsoft.com/office/drawing/2014/main" id="{683164D4-FA97-488F-9F17-4BF6126592F2}"/>
                  </a:ext>
                </a:extLst>
              </p:cNvPr>
              <p:cNvSpPr/>
              <p:nvPr/>
            </p:nvSpPr>
            <p:spPr bwMode="auto">
              <a:xfrm rot="16200000" flipH="1">
                <a:off x="705980" y="841278"/>
                <a:ext cx="327463" cy="396286"/>
              </a:xfrm>
              <a:custGeom>
                <a:avLst/>
                <a:gdLst>
                  <a:gd name="connsiteX0" fmla="*/ 0 w 297512"/>
                  <a:gd name="connsiteY0" fmla="*/ 360040 h 360040"/>
                  <a:gd name="connsiteX1" fmla="*/ 0 w 297512"/>
                  <a:gd name="connsiteY1" fmla="*/ 148756 h 360040"/>
                  <a:gd name="connsiteX2" fmla="*/ 148756 w 297512"/>
                  <a:gd name="connsiteY2" fmla="*/ 0 h 360040"/>
                  <a:gd name="connsiteX3" fmla="*/ 297512 w 297512"/>
                  <a:gd name="connsiteY3" fmla="*/ 148756 h 360040"/>
                  <a:gd name="connsiteX4" fmla="*/ 297512 w 297512"/>
                  <a:gd name="connsiteY4" fmla="*/ 360040 h 360040"/>
                  <a:gd name="connsiteX5" fmla="*/ 212509 w 297512"/>
                  <a:gd name="connsiteY5" fmla="*/ 360040 h 360040"/>
                  <a:gd name="connsiteX6" fmla="*/ 212509 w 297512"/>
                  <a:gd name="connsiteY6" fmla="*/ 148756 h 360040"/>
                  <a:gd name="connsiteX7" fmla="*/ 148756 w 297512"/>
                  <a:gd name="connsiteY7" fmla="*/ 85003 h 360040"/>
                  <a:gd name="connsiteX8" fmla="*/ 148756 w 297512"/>
                  <a:gd name="connsiteY8" fmla="*/ 85004 h 360040"/>
                  <a:gd name="connsiteX9" fmla="*/ 85003 w 297512"/>
                  <a:gd name="connsiteY9" fmla="*/ 148757 h 360040"/>
                  <a:gd name="connsiteX10" fmla="*/ 85004 w 297512"/>
                  <a:gd name="connsiteY10" fmla="*/ 360040 h 36004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</a:cxnLst>
                <a:rect l="l" t="t" r="r" b="b"/>
                <a:pathLst>
                  <a:path w="297512" h="360040">
                    <a:moveTo>
                      <a:pt x="0" y="360040"/>
                    </a:moveTo>
                    <a:lnTo>
                      <a:pt x="0" y="148756"/>
                    </a:lnTo>
                    <a:cubicBezTo>
                      <a:pt x="0" y="66600"/>
                      <a:pt x="66600" y="0"/>
                      <a:pt x="148756" y="0"/>
                    </a:cubicBezTo>
                    <a:cubicBezTo>
                      <a:pt x="230912" y="0"/>
                      <a:pt x="297512" y="66600"/>
                      <a:pt x="297512" y="148756"/>
                    </a:cubicBezTo>
                    <a:lnTo>
                      <a:pt x="297512" y="360040"/>
                    </a:lnTo>
                    <a:lnTo>
                      <a:pt x="212509" y="360040"/>
                    </a:lnTo>
                    <a:lnTo>
                      <a:pt x="212509" y="148756"/>
                    </a:lnTo>
                    <a:cubicBezTo>
                      <a:pt x="212509" y="113546"/>
                      <a:pt x="183966" y="85003"/>
                      <a:pt x="148756" y="85003"/>
                    </a:cubicBezTo>
                    <a:lnTo>
                      <a:pt x="148756" y="85004"/>
                    </a:lnTo>
                    <a:cubicBezTo>
                      <a:pt x="113546" y="85004"/>
                      <a:pt x="85003" y="113547"/>
                      <a:pt x="85003" y="148757"/>
                    </a:cubicBezTo>
                    <a:lnTo>
                      <a:pt x="85004" y="360040"/>
                    </a:lnTo>
                    <a:close/>
                  </a:path>
                </a:pathLst>
              </a:custGeom>
              <a:solidFill>
                <a:sysClr val="window" lastClr="FFFFFF">
                  <a:lumMod val="75000"/>
                </a:sysClr>
              </a:solidFill>
              <a:ln w="19050">
                <a:solidFill>
                  <a:sysClr val="windowText" lastClr="000000"/>
                </a:solidFill>
                <a:round/>
                <a:headEnd/>
                <a:tailEnd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</a:endParaRPr>
              </a:p>
            </p:txBody>
          </p:sp>
          <p:sp>
            <p:nvSpPr>
              <p:cNvPr id="207" name="四角形: 角を丸くする 206">
                <a:extLst>
                  <a:ext uri="{FF2B5EF4-FFF2-40B4-BE49-F238E27FC236}">
                    <a16:creationId xmlns:a16="http://schemas.microsoft.com/office/drawing/2014/main" id="{98BEB231-C878-4C2F-8A95-D0F3CD62AB5B}"/>
                  </a:ext>
                </a:extLst>
              </p:cNvPr>
              <p:cNvSpPr/>
              <p:nvPr/>
            </p:nvSpPr>
            <p:spPr bwMode="auto">
              <a:xfrm flipH="1">
                <a:off x="928075" y="862641"/>
                <a:ext cx="346750" cy="119109"/>
              </a:xfrm>
              <a:prstGeom prst="roundRect">
                <a:avLst/>
              </a:prstGeom>
              <a:solidFill>
                <a:sysClr val="windowText" lastClr="000000">
                  <a:lumMod val="50000"/>
                  <a:lumOff val="50000"/>
                </a:sysClr>
              </a:solidFill>
              <a:ln w="19050">
                <a:solidFill>
                  <a:sysClr val="windowText" lastClr="000000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</a:endParaRPr>
              </a:p>
            </p:txBody>
          </p:sp>
          <p:sp>
            <p:nvSpPr>
              <p:cNvPr id="208" name="四角形: 角を丸くする 207">
                <a:extLst>
                  <a:ext uri="{FF2B5EF4-FFF2-40B4-BE49-F238E27FC236}">
                    <a16:creationId xmlns:a16="http://schemas.microsoft.com/office/drawing/2014/main" id="{5B2D0442-7022-45C2-9A62-E8576E60B677}"/>
                  </a:ext>
                </a:extLst>
              </p:cNvPr>
              <p:cNvSpPr/>
              <p:nvPr/>
            </p:nvSpPr>
            <p:spPr bwMode="auto">
              <a:xfrm flipH="1">
                <a:off x="1007835" y="1093287"/>
                <a:ext cx="346750" cy="119109"/>
              </a:xfrm>
              <a:prstGeom prst="roundRect">
                <a:avLst/>
              </a:prstGeom>
              <a:solidFill>
                <a:sysClr val="windowText" lastClr="000000">
                  <a:lumMod val="50000"/>
                  <a:lumOff val="50000"/>
                </a:sysClr>
              </a:solidFill>
              <a:ln w="19050">
                <a:solidFill>
                  <a:sysClr val="windowText" lastClr="000000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</a:endParaRPr>
              </a:p>
            </p:txBody>
          </p:sp>
        </p:grpSp>
        <p:sp>
          <p:nvSpPr>
            <p:cNvPr id="118" name="四角形: 上の 2 つの角を丸める 117">
              <a:extLst>
                <a:ext uri="{FF2B5EF4-FFF2-40B4-BE49-F238E27FC236}">
                  <a16:creationId xmlns:a16="http://schemas.microsoft.com/office/drawing/2014/main" id="{BA675815-12C3-4785-97CB-B80E053FA5AD}"/>
                </a:ext>
              </a:extLst>
            </p:cNvPr>
            <p:cNvSpPr/>
            <p:nvPr/>
          </p:nvSpPr>
          <p:spPr>
            <a:xfrm>
              <a:off x="4511410" y="4673331"/>
              <a:ext cx="216175" cy="173580"/>
            </a:xfrm>
            <a:prstGeom prst="round2SameRect">
              <a:avLst>
                <a:gd name="adj1" fmla="val 32747"/>
                <a:gd name="adj2" fmla="val 35085"/>
              </a:avLst>
            </a:prstGeom>
            <a:solidFill>
              <a:srgbClr val="ED7D31">
                <a:lumMod val="60000"/>
                <a:lumOff val="40000"/>
              </a:srgbClr>
            </a:solidFill>
            <a:ln w="1905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wrap="square" rtlCol="0" anchor="ctr">
              <a:noAutofit/>
            </a:bodyPr>
            <a:lstStyle/>
            <a:p>
              <a:pPr marL="0" marR="0" lvl="0" indent="0" algn="ctr" defTabSz="4572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grpSp>
          <p:nvGrpSpPr>
            <p:cNvPr id="119" name="グループ化 118">
              <a:extLst>
                <a:ext uri="{FF2B5EF4-FFF2-40B4-BE49-F238E27FC236}">
                  <a16:creationId xmlns:a16="http://schemas.microsoft.com/office/drawing/2014/main" id="{441EE944-6572-4724-922B-5355F4E73654}"/>
                </a:ext>
              </a:extLst>
            </p:cNvPr>
            <p:cNvGrpSpPr/>
            <p:nvPr/>
          </p:nvGrpSpPr>
          <p:grpSpPr>
            <a:xfrm rot="20700000">
              <a:off x="4831372" y="5303306"/>
              <a:ext cx="351331" cy="680466"/>
              <a:chOff x="1042107" y="1854931"/>
              <a:chExt cx="351331" cy="680466"/>
            </a:xfrm>
          </p:grpSpPr>
          <p:sp>
            <p:nvSpPr>
              <p:cNvPr id="204" name="台形 329">
                <a:extLst>
                  <a:ext uri="{FF2B5EF4-FFF2-40B4-BE49-F238E27FC236}">
                    <a16:creationId xmlns:a16="http://schemas.microsoft.com/office/drawing/2014/main" id="{CA371B47-8832-4D6C-9229-CD6C92C321DB}"/>
                  </a:ext>
                </a:extLst>
              </p:cNvPr>
              <p:cNvSpPr/>
              <p:nvPr/>
            </p:nvSpPr>
            <p:spPr>
              <a:xfrm rot="10800000">
                <a:off x="1171451" y="1854931"/>
                <a:ext cx="221987" cy="544249"/>
              </a:xfrm>
              <a:custGeom>
                <a:avLst/>
                <a:gdLst>
                  <a:gd name="connsiteX0" fmla="*/ 0 w 199873"/>
                  <a:gd name="connsiteY0" fmla="*/ 536012 h 536012"/>
                  <a:gd name="connsiteX1" fmla="*/ 37780 w 199873"/>
                  <a:gd name="connsiteY1" fmla="*/ 0 h 536012"/>
                  <a:gd name="connsiteX2" fmla="*/ 162093 w 199873"/>
                  <a:gd name="connsiteY2" fmla="*/ 0 h 536012"/>
                  <a:gd name="connsiteX3" fmla="*/ 199873 w 199873"/>
                  <a:gd name="connsiteY3" fmla="*/ 536012 h 536012"/>
                  <a:gd name="connsiteX4" fmla="*/ 0 w 199873"/>
                  <a:gd name="connsiteY4" fmla="*/ 536012 h 536012"/>
                  <a:gd name="connsiteX0" fmla="*/ 0 w 207595"/>
                  <a:gd name="connsiteY0" fmla="*/ 536012 h 552394"/>
                  <a:gd name="connsiteX1" fmla="*/ 37780 w 207595"/>
                  <a:gd name="connsiteY1" fmla="*/ 0 h 552394"/>
                  <a:gd name="connsiteX2" fmla="*/ 162093 w 207595"/>
                  <a:gd name="connsiteY2" fmla="*/ 0 h 552394"/>
                  <a:gd name="connsiteX3" fmla="*/ 199873 w 207595"/>
                  <a:gd name="connsiteY3" fmla="*/ 536012 h 552394"/>
                  <a:gd name="connsiteX4" fmla="*/ 0 w 207595"/>
                  <a:gd name="connsiteY4" fmla="*/ 536012 h 552394"/>
                  <a:gd name="connsiteX0" fmla="*/ 0 w 212786"/>
                  <a:gd name="connsiteY0" fmla="*/ 536012 h 539200"/>
                  <a:gd name="connsiteX1" fmla="*/ 37780 w 212786"/>
                  <a:gd name="connsiteY1" fmla="*/ 0 h 539200"/>
                  <a:gd name="connsiteX2" fmla="*/ 162093 w 212786"/>
                  <a:gd name="connsiteY2" fmla="*/ 0 h 539200"/>
                  <a:gd name="connsiteX3" fmla="*/ 205626 w 212786"/>
                  <a:gd name="connsiteY3" fmla="*/ 514545 h 539200"/>
                  <a:gd name="connsiteX4" fmla="*/ 0 w 212786"/>
                  <a:gd name="connsiteY4" fmla="*/ 536012 h 539200"/>
                  <a:gd name="connsiteX0" fmla="*/ 0 w 221987"/>
                  <a:gd name="connsiteY0" fmla="*/ 536012 h 544249"/>
                  <a:gd name="connsiteX1" fmla="*/ 37780 w 221987"/>
                  <a:gd name="connsiteY1" fmla="*/ 0 h 544249"/>
                  <a:gd name="connsiteX2" fmla="*/ 162093 w 221987"/>
                  <a:gd name="connsiteY2" fmla="*/ 0 h 544249"/>
                  <a:gd name="connsiteX3" fmla="*/ 205626 w 221987"/>
                  <a:gd name="connsiteY3" fmla="*/ 514545 h 544249"/>
                  <a:gd name="connsiteX4" fmla="*/ 0 w 221987"/>
                  <a:gd name="connsiteY4" fmla="*/ 536012 h 54424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21987" h="544249">
                    <a:moveTo>
                      <a:pt x="0" y="536012"/>
                    </a:moveTo>
                    <a:lnTo>
                      <a:pt x="37780" y="0"/>
                    </a:lnTo>
                    <a:lnTo>
                      <a:pt x="162093" y="0"/>
                    </a:lnTo>
                    <a:cubicBezTo>
                      <a:pt x="174686" y="178671"/>
                      <a:pt x="256152" y="464215"/>
                      <a:pt x="205626" y="514545"/>
                    </a:cubicBezTo>
                    <a:cubicBezTo>
                      <a:pt x="155100" y="564875"/>
                      <a:pt x="66624" y="536012"/>
                      <a:pt x="0" y="536012"/>
                    </a:cubicBezTo>
                    <a:close/>
                  </a:path>
                </a:pathLst>
              </a:custGeom>
              <a:solidFill>
                <a:srgbClr val="ED7D31">
                  <a:lumMod val="60000"/>
                  <a:lumOff val="40000"/>
                </a:srgbClr>
              </a:soli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205" name="フリーフォーム: 図形 204">
                <a:extLst>
                  <a:ext uri="{FF2B5EF4-FFF2-40B4-BE49-F238E27FC236}">
                    <a16:creationId xmlns:a16="http://schemas.microsoft.com/office/drawing/2014/main" id="{4F6C7D6E-A340-41AE-A726-B637E33878B4}"/>
                  </a:ext>
                </a:extLst>
              </p:cNvPr>
              <p:cNvSpPr/>
              <p:nvPr/>
            </p:nvSpPr>
            <p:spPr>
              <a:xfrm>
                <a:off x="1042107" y="2363108"/>
                <a:ext cx="343610" cy="172289"/>
              </a:xfrm>
              <a:custGeom>
                <a:avLst/>
                <a:gdLst>
                  <a:gd name="connsiteX0" fmla="*/ 92869 w 415554"/>
                  <a:gd name="connsiteY0" fmla="*/ 0 h 185737"/>
                  <a:gd name="connsiteX1" fmla="*/ 203774 w 415554"/>
                  <a:gd name="connsiteY1" fmla="*/ 0 h 185737"/>
                  <a:gd name="connsiteX2" fmla="*/ 220940 w 415554"/>
                  <a:gd name="connsiteY2" fmla="*/ 0 h 185737"/>
                  <a:gd name="connsiteX3" fmla="*/ 233621 w 415554"/>
                  <a:gd name="connsiteY3" fmla="*/ 10297 h 185737"/>
                  <a:gd name="connsiteX4" fmla="*/ 308980 w 415554"/>
                  <a:gd name="connsiteY4" fmla="*/ 27384 h 185737"/>
                  <a:gd name="connsiteX5" fmla="*/ 384339 w 415554"/>
                  <a:gd name="connsiteY5" fmla="*/ 10297 h 185737"/>
                  <a:gd name="connsiteX6" fmla="*/ 386521 w 415554"/>
                  <a:gd name="connsiteY6" fmla="*/ 8525 h 185737"/>
                  <a:gd name="connsiteX7" fmla="*/ 398771 w 415554"/>
                  <a:gd name="connsiteY7" fmla="*/ 16784 h 185737"/>
                  <a:gd name="connsiteX8" fmla="*/ 415554 w 415554"/>
                  <a:gd name="connsiteY8" fmla="*/ 57302 h 185737"/>
                  <a:gd name="connsiteX9" fmla="*/ 415554 w 415554"/>
                  <a:gd name="connsiteY9" fmla="*/ 162026 h 185737"/>
                  <a:gd name="connsiteX10" fmla="*/ 391843 w 415554"/>
                  <a:gd name="connsiteY10" fmla="*/ 185737 h 185737"/>
                  <a:gd name="connsiteX11" fmla="*/ 345384 w 415554"/>
                  <a:gd name="connsiteY11" fmla="*/ 185737 h 185737"/>
                  <a:gd name="connsiteX12" fmla="*/ 170183 w 415554"/>
                  <a:gd name="connsiteY12" fmla="*/ 185737 h 185737"/>
                  <a:gd name="connsiteX13" fmla="*/ 40379 w 415554"/>
                  <a:gd name="connsiteY13" fmla="*/ 185737 h 185737"/>
                  <a:gd name="connsiteX14" fmla="*/ 0 w 415554"/>
                  <a:gd name="connsiteY14" fmla="*/ 145358 h 185737"/>
                  <a:gd name="connsiteX15" fmla="*/ 0 w 415554"/>
                  <a:gd name="connsiteY15" fmla="*/ 92869 h 185737"/>
                  <a:gd name="connsiteX16" fmla="*/ 92869 w 415554"/>
                  <a:gd name="connsiteY16" fmla="*/ 0 h 185737"/>
                  <a:gd name="connsiteX0" fmla="*/ 92869 w 415554"/>
                  <a:gd name="connsiteY0" fmla="*/ 796 h 186533"/>
                  <a:gd name="connsiteX1" fmla="*/ 93896 w 415554"/>
                  <a:gd name="connsiteY1" fmla="*/ 0 h 186533"/>
                  <a:gd name="connsiteX2" fmla="*/ 203774 w 415554"/>
                  <a:gd name="connsiteY2" fmla="*/ 796 h 186533"/>
                  <a:gd name="connsiteX3" fmla="*/ 220940 w 415554"/>
                  <a:gd name="connsiteY3" fmla="*/ 796 h 186533"/>
                  <a:gd name="connsiteX4" fmla="*/ 233621 w 415554"/>
                  <a:gd name="connsiteY4" fmla="*/ 11093 h 186533"/>
                  <a:gd name="connsiteX5" fmla="*/ 308980 w 415554"/>
                  <a:gd name="connsiteY5" fmla="*/ 28180 h 186533"/>
                  <a:gd name="connsiteX6" fmla="*/ 384339 w 415554"/>
                  <a:gd name="connsiteY6" fmla="*/ 11093 h 186533"/>
                  <a:gd name="connsiteX7" fmla="*/ 386521 w 415554"/>
                  <a:gd name="connsiteY7" fmla="*/ 9321 h 186533"/>
                  <a:gd name="connsiteX8" fmla="*/ 398771 w 415554"/>
                  <a:gd name="connsiteY8" fmla="*/ 17580 h 186533"/>
                  <a:gd name="connsiteX9" fmla="*/ 415554 w 415554"/>
                  <a:gd name="connsiteY9" fmla="*/ 58098 h 186533"/>
                  <a:gd name="connsiteX10" fmla="*/ 415554 w 415554"/>
                  <a:gd name="connsiteY10" fmla="*/ 162822 h 186533"/>
                  <a:gd name="connsiteX11" fmla="*/ 391843 w 415554"/>
                  <a:gd name="connsiteY11" fmla="*/ 186533 h 186533"/>
                  <a:gd name="connsiteX12" fmla="*/ 345384 w 415554"/>
                  <a:gd name="connsiteY12" fmla="*/ 186533 h 186533"/>
                  <a:gd name="connsiteX13" fmla="*/ 170183 w 415554"/>
                  <a:gd name="connsiteY13" fmla="*/ 186533 h 186533"/>
                  <a:gd name="connsiteX14" fmla="*/ 40379 w 415554"/>
                  <a:gd name="connsiteY14" fmla="*/ 186533 h 186533"/>
                  <a:gd name="connsiteX15" fmla="*/ 0 w 415554"/>
                  <a:gd name="connsiteY15" fmla="*/ 146154 h 186533"/>
                  <a:gd name="connsiteX16" fmla="*/ 0 w 415554"/>
                  <a:gd name="connsiteY16" fmla="*/ 93665 h 186533"/>
                  <a:gd name="connsiteX17" fmla="*/ 92869 w 415554"/>
                  <a:gd name="connsiteY17" fmla="*/ 796 h 186533"/>
                  <a:gd name="connsiteX0" fmla="*/ 0 w 415554"/>
                  <a:gd name="connsiteY0" fmla="*/ 93665 h 186533"/>
                  <a:gd name="connsiteX1" fmla="*/ 93896 w 415554"/>
                  <a:gd name="connsiteY1" fmla="*/ 0 h 186533"/>
                  <a:gd name="connsiteX2" fmla="*/ 203774 w 415554"/>
                  <a:gd name="connsiteY2" fmla="*/ 796 h 186533"/>
                  <a:gd name="connsiteX3" fmla="*/ 220940 w 415554"/>
                  <a:gd name="connsiteY3" fmla="*/ 796 h 186533"/>
                  <a:gd name="connsiteX4" fmla="*/ 233621 w 415554"/>
                  <a:gd name="connsiteY4" fmla="*/ 11093 h 186533"/>
                  <a:gd name="connsiteX5" fmla="*/ 308980 w 415554"/>
                  <a:gd name="connsiteY5" fmla="*/ 28180 h 186533"/>
                  <a:gd name="connsiteX6" fmla="*/ 384339 w 415554"/>
                  <a:gd name="connsiteY6" fmla="*/ 11093 h 186533"/>
                  <a:gd name="connsiteX7" fmla="*/ 386521 w 415554"/>
                  <a:gd name="connsiteY7" fmla="*/ 9321 h 186533"/>
                  <a:gd name="connsiteX8" fmla="*/ 398771 w 415554"/>
                  <a:gd name="connsiteY8" fmla="*/ 17580 h 186533"/>
                  <a:gd name="connsiteX9" fmla="*/ 415554 w 415554"/>
                  <a:gd name="connsiteY9" fmla="*/ 58098 h 186533"/>
                  <a:gd name="connsiteX10" fmla="*/ 415554 w 415554"/>
                  <a:gd name="connsiteY10" fmla="*/ 162822 h 186533"/>
                  <a:gd name="connsiteX11" fmla="*/ 391843 w 415554"/>
                  <a:gd name="connsiteY11" fmla="*/ 186533 h 186533"/>
                  <a:gd name="connsiteX12" fmla="*/ 345384 w 415554"/>
                  <a:gd name="connsiteY12" fmla="*/ 186533 h 186533"/>
                  <a:gd name="connsiteX13" fmla="*/ 170183 w 415554"/>
                  <a:gd name="connsiteY13" fmla="*/ 186533 h 186533"/>
                  <a:gd name="connsiteX14" fmla="*/ 40379 w 415554"/>
                  <a:gd name="connsiteY14" fmla="*/ 186533 h 186533"/>
                  <a:gd name="connsiteX15" fmla="*/ 0 w 415554"/>
                  <a:gd name="connsiteY15" fmla="*/ 146154 h 186533"/>
                  <a:gd name="connsiteX16" fmla="*/ 0 w 415554"/>
                  <a:gd name="connsiteY16" fmla="*/ 93665 h 186533"/>
                  <a:gd name="connsiteX0" fmla="*/ 0 w 415554"/>
                  <a:gd name="connsiteY0" fmla="*/ 92869 h 185737"/>
                  <a:gd name="connsiteX1" fmla="*/ 203774 w 415554"/>
                  <a:gd name="connsiteY1" fmla="*/ 0 h 185737"/>
                  <a:gd name="connsiteX2" fmla="*/ 220940 w 415554"/>
                  <a:gd name="connsiteY2" fmla="*/ 0 h 185737"/>
                  <a:gd name="connsiteX3" fmla="*/ 233621 w 415554"/>
                  <a:gd name="connsiteY3" fmla="*/ 10297 h 185737"/>
                  <a:gd name="connsiteX4" fmla="*/ 308980 w 415554"/>
                  <a:gd name="connsiteY4" fmla="*/ 27384 h 185737"/>
                  <a:gd name="connsiteX5" fmla="*/ 384339 w 415554"/>
                  <a:gd name="connsiteY5" fmla="*/ 10297 h 185737"/>
                  <a:gd name="connsiteX6" fmla="*/ 386521 w 415554"/>
                  <a:gd name="connsiteY6" fmla="*/ 8525 h 185737"/>
                  <a:gd name="connsiteX7" fmla="*/ 398771 w 415554"/>
                  <a:gd name="connsiteY7" fmla="*/ 16784 h 185737"/>
                  <a:gd name="connsiteX8" fmla="*/ 415554 w 415554"/>
                  <a:gd name="connsiteY8" fmla="*/ 57302 h 185737"/>
                  <a:gd name="connsiteX9" fmla="*/ 415554 w 415554"/>
                  <a:gd name="connsiteY9" fmla="*/ 162026 h 185737"/>
                  <a:gd name="connsiteX10" fmla="*/ 391843 w 415554"/>
                  <a:gd name="connsiteY10" fmla="*/ 185737 h 185737"/>
                  <a:gd name="connsiteX11" fmla="*/ 345384 w 415554"/>
                  <a:gd name="connsiteY11" fmla="*/ 185737 h 185737"/>
                  <a:gd name="connsiteX12" fmla="*/ 170183 w 415554"/>
                  <a:gd name="connsiteY12" fmla="*/ 185737 h 185737"/>
                  <a:gd name="connsiteX13" fmla="*/ 40379 w 415554"/>
                  <a:gd name="connsiteY13" fmla="*/ 185737 h 185737"/>
                  <a:gd name="connsiteX14" fmla="*/ 0 w 415554"/>
                  <a:gd name="connsiteY14" fmla="*/ 145358 h 185737"/>
                  <a:gd name="connsiteX15" fmla="*/ 0 w 415554"/>
                  <a:gd name="connsiteY15" fmla="*/ 92869 h 185737"/>
                  <a:gd name="connsiteX0" fmla="*/ 0 w 415554"/>
                  <a:gd name="connsiteY0" fmla="*/ 145358 h 185737"/>
                  <a:gd name="connsiteX1" fmla="*/ 203774 w 415554"/>
                  <a:gd name="connsiteY1" fmla="*/ 0 h 185737"/>
                  <a:gd name="connsiteX2" fmla="*/ 220940 w 415554"/>
                  <a:gd name="connsiteY2" fmla="*/ 0 h 185737"/>
                  <a:gd name="connsiteX3" fmla="*/ 233621 w 415554"/>
                  <a:gd name="connsiteY3" fmla="*/ 10297 h 185737"/>
                  <a:gd name="connsiteX4" fmla="*/ 308980 w 415554"/>
                  <a:gd name="connsiteY4" fmla="*/ 27384 h 185737"/>
                  <a:gd name="connsiteX5" fmla="*/ 384339 w 415554"/>
                  <a:gd name="connsiteY5" fmla="*/ 10297 h 185737"/>
                  <a:gd name="connsiteX6" fmla="*/ 386521 w 415554"/>
                  <a:gd name="connsiteY6" fmla="*/ 8525 h 185737"/>
                  <a:gd name="connsiteX7" fmla="*/ 398771 w 415554"/>
                  <a:gd name="connsiteY7" fmla="*/ 16784 h 185737"/>
                  <a:gd name="connsiteX8" fmla="*/ 415554 w 415554"/>
                  <a:gd name="connsiteY8" fmla="*/ 57302 h 185737"/>
                  <a:gd name="connsiteX9" fmla="*/ 415554 w 415554"/>
                  <a:gd name="connsiteY9" fmla="*/ 162026 h 185737"/>
                  <a:gd name="connsiteX10" fmla="*/ 391843 w 415554"/>
                  <a:gd name="connsiteY10" fmla="*/ 185737 h 185737"/>
                  <a:gd name="connsiteX11" fmla="*/ 345384 w 415554"/>
                  <a:gd name="connsiteY11" fmla="*/ 185737 h 185737"/>
                  <a:gd name="connsiteX12" fmla="*/ 170183 w 415554"/>
                  <a:gd name="connsiteY12" fmla="*/ 185737 h 185737"/>
                  <a:gd name="connsiteX13" fmla="*/ 40379 w 415554"/>
                  <a:gd name="connsiteY13" fmla="*/ 185737 h 185737"/>
                  <a:gd name="connsiteX14" fmla="*/ 0 w 415554"/>
                  <a:gd name="connsiteY14" fmla="*/ 145358 h 18573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</a:cxnLst>
                <a:rect l="l" t="t" r="r" b="b"/>
                <a:pathLst>
                  <a:path w="415554" h="185737">
                    <a:moveTo>
                      <a:pt x="0" y="145358"/>
                    </a:moveTo>
                    <a:lnTo>
                      <a:pt x="203774" y="0"/>
                    </a:lnTo>
                    <a:lnTo>
                      <a:pt x="220940" y="0"/>
                    </a:lnTo>
                    <a:lnTo>
                      <a:pt x="233621" y="10297"/>
                    </a:lnTo>
                    <a:cubicBezTo>
                      <a:pt x="252907" y="20854"/>
                      <a:pt x="279551" y="27384"/>
                      <a:pt x="308980" y="27384"/>
                    </a:cubicBezTo>
                    <a:cubicBezTo>
                      <a:pt x="338410" y="27384"/>
                      <a:pt x="365053" y="20854"/>
                      <a:pt x="384339" y="10297"/>
                    </a:cubicBezTo>
                    <a:lnTo>
                      <a:pt x="386521" y="8525"/>
                    </a:lnTo>
                    <a:lnTo>
                      <a:pt x="398771" y="16784"/>
                    </a:lnTo>
                    <a:cubicBezTo>
                      <a:pt x="409140" y="27153"/>
                      <a:pt x="415554" y="41479"/>
                      <a:pt x="415554" y="57302"/>
                    </a:cubicBezTo>
                    <a:lnTo>
                      <a:pt x="415554" y="162026"/>
                    </a:lnTo>
                    <a:cubicBezTo>
                      <a:pt x="415554" y="175121"/>
                      <a:pt x="404938" y="185737"/>
                      <a:pt x="391843" y="185737"/>
                    </a:cubicBezTo>
                    <a:lnTo>
                      <a:pt x="345384" y="185737"/>
                    </a:lnTo>
                    <a:lnTo>
                      <a:pt x="170183" y="185737"/>
                    </a:lnTo>
                    <a:lnTo>
                      <a:pt x="40379" y="185737"/>
                    </a:lnTo>
                    <a:cubicBezTo>
                      <a:pt x="18078" y="185737"/>
                      <a:pt x="0" y="167659"/>
                      <a:pt x="0" y="145358"/>
                    </a:cubicBezTo>
                    <a:close/>
                  </a:path>
                </a:pathLst>
              </a:custGeom>
              <a:solidFill>
                <a:srgbClr val="ED7D31">
                  <a:lumMod val="75000"/>
                </a:srgbClr>
              </a:soli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</p:grpSp>
        <p:sp>
          <p:nvSpPr>
            <p:cNvPr id="120" name="台形 975">
              <a:extLst>
                <a:ext uri="{FF2B5EF4-FFF2-40B4-BE49-F238E27FC236}">
                  <a16:creationId xmlns:a16="http://schemas.microsoft.com/office/drawing/2014/main" id="{7A7B88DB-CEF2-4B90-8C67-080F9AD6B040}"/>
                </a:ext>
              </a:extLst>
            </p:cNvPr>
            <p:cNvSpPr/>
            <p:nvPr/>
          </p:nvSpPr>
          <p:spPr>
            <a:xfrm rot="15300000">
              <a:off x="5076255" y="4970281"/>
              <a:ext cx="516605" cy="895056"/>
            </a:xfrm>
            <a:custGeom>
              <a:avLst/>
              <a:gdLst>
                <a:gd name="connsiteX0" fmla="*/ 0 w 409370"/>
                <a:gd name="connsiteY0" fmla="*/ 684180 h 684180"/>
                <a:gd name="connsiteX1" fmla="*/ 45628 w 409370"/>
                <a:gd name="connsiteY1" fmla="*/ 0 h 684180"/>
                <a:gd name="connsiteX2" fmla="*/ 363742 w 409370"/>
                <a:gd name="connsiteY2" fmla="*/ 0 h 684180"/>
                <a:gd name="connsiteX3" fmla="*/ 409370 w 409370"/>
                <a:gd name="connsiteY3" fmla="*/ 684180 h 684180"/>
                <a:gd name="connsiteX4" fmla="*/ 0 w 409370"/>
                <a:gd name="connsiteY4" fmla="*/ 684180 h 684180"/>
                <a:gd name="connsiteX0" fmla="*/ 36302 w 445672"/>
                <a:gd name="connsiteY0" fmla="*/ 684180 h 708019"/>
                <a:gd name="connsiteX1" fmla="*/ 81930 w 445672"/>
                <a:gd name="connsiteY1" fmla="*/ 0 h 708019"/>
                <a:gd name="connsiteX2" fmla="*/ 400044 w 445672"/>
                <a:gd name="connsiteY2" fmla="*/ 0 h 708019"/>
                <a:gd name="connsiteX3" fmla="*/ 445672 w 445672"/>
                <a:gd name="connsiteY3" fmla="*/ 684180 h 708019"/>
                <a:gd name="connsiteX4" fmla="*/ 36302 w 445672"/>
                <a:gd name="connsiteY4" fmla="*/ 684180 h 708019"/>
                <a:gd name="connsiteX0" fmla="*/ 53374 w 397680"/>
                <a:gd name="connsiteY0" fmla="*/ 662170 h 693442"/>
                <a:gd name="connsiteX1" fmla="*/ 33938 w 397680"/>
                <a:gd name="connsiteY1" fmla="*/ 0 h 693442"/>
                <a:gd name="connsiteX2" fmla="*/ 352052 w 397680"/>
                <a:gd name="connsiteY2" fmla="*/ 0 h 693442"/>
                <a:gd name="connsiteX3" fmla="*/ 397680 w 397680"/>
                <a:gd name="connsiteY3" fmla="*/ 684180 h 693442"/>
                <a:gd name="connsiteX4" fmla="*/ 53374 w 397680"/>
                <a:gd name="connsiteY4" fmla="*/ 662170 h 693442"/>
                <a:gd name="connsiteX0" fmla="*/ 50381 w 394687"/>
                <a:gd name="connsiteY0" fmla="*/ 662170 h 696706"/>
                <a:gd name="connsiteX1" fmla="*/ 30945 w 394687"/>
                <a:gd name="connsiteY1" fmla="*/ 0 h 696706"/>
                <a:gd name="connsiteX2" fmla="*/ 349059 w 394687"/>
                <a:gd name="connsiteY2" fmla="*/ 0 h 696706"/>
                <a:gd name="connsiteX3" fmla="*/ 394687 w 394687"/>
                <a:gd name="connsiteY3" fmla="*/ 684180 h 696706"/>
                <a:gd name="connsiteX4" fmla="*/ 50381 w 394687"/>
                <a:gd name="connsiteY4" fmla="*/ 662170 h 696706"/>
                <a:gd name="connsiteX0" fmla="*/ 50381 w 394687"/>
                <a:gd name="connsiteY0" fmla="*/ 776302 h 810838"/>
                <a:gd name="connsiteX1" fmla="*/ 30945 w 394687"/>
                <a:gd name="connsiteY1" fmla="*/ 114132 h 810838"/>
                <a:gd name="connsiteX2" fmla="*/ 340197 w 394687"/>
                <a:gd name="connsiteY2" fmla="*/ 0 h 810838"/>
                <a:gd name="connsiteX3" fmla="*/ 394687 w 394687"/>
                <a:gd name="connsiteY3" fmla="*/ 798312 h 810838"/>
                <a:gd name="connsiteX4" fmla="*/ 50381 w 394687"/>
                <a:gd name="connsiteY4" fmla="*/ 776302 h 810838"/>
                <a:gd name="connsiteX0" fmla="*/ 50381 w 394687"/>
                <a:gd name="connsiteY0" fmla="*/ 790814 h 825350"/>
                <a:gd name="connsiteX1" fmla="*/ 30945 w 394687"/>
                <a:gd name="connsiteY1" fmla="*/ 128644 h 825350"/>
                <a:gd name="connsiteX2" fmla="*/ 347373 w 394687"/>
                <a:gd name="connsiteY2" fmla="*/ 0 h 825350"/>
                <a:gd name="connsiteX3" fmla="*/ 394687 w 394687"/>
                <a:gd name="connsiteY3" fmla="*/ 812824 h 825350"/>
                <a:gd name="connsiteX4" fmla="*/ 50381 w 394687"/>
                <a:gd name="connsiteY4" fmla="*/ 790814 h 825350"/>
                <a:gd name="connsiteX0" fmla="*/ 109362 w 453668"/>
                <a:gd name="connsiteY0" fmla="*/ 854543 h 889079"/>
                <a:gd name="connsiteX1" fmla="*/ 89926 w 453668"/>
                <a:gd name="connsiteY1" fmla="*/ 192373 h 889079"/>
                <a:gd name="connsiteX2" fmla="*/ 19103 w 453668"/>
                <a:gd name="connsiteY2" fmla="*/ 0 h 889079"/>
                <a:gd name="connsiteX3" fmla="*/ 406354 w 453668"/>
                <a:gd name="connsiteY3" fmla="*/ 63729 h 889079"/>
                <a:gd name="connsiteX4" fmla="*/ 453668 w 453668"/>
                <a:gd name="connsiteY4" fmla="*/ 876553 h 889079"/>
                <a:gd name="connsiteX5" fmla="*/ 109362 w 453668"/>
                <a:gd name="connsiteY5" fmla="*/ 854543 h 889079"/>
                <a:gd name="connsiteX0" fmla="*/ 105521 w 449827"/>
                <a:gd name="connsiteY0" fmla="*/ 854543 h 910419"/>
                <a:gd name="connsiteX1" fmla="*/ 160511 w 449827"/>
                <a:gd name="connsiteY1" fmla="*/ 209028 h 910419"/>
                <a:gd name="connsiteX2" fmla="*/ 15262 w 449827"/>
                <a:gd name="connsiteY2" fmla="*/ 0 h 910419"/>
                <a:gd name="connsiteX3" fmla="*/ 402513 w 449827"/>
                <a:gd name="connsiteY3" fmla="*/ 63729 h 910419"/>
                <a:gd name="connsiteX4" fmla="*/ 449827 w 449827"/>
                <a:gd name="connsiteY4" fmla="*/ 876553 h 910419"/>
                <a:gd name="connsiteX5" fmla="*/ 105521 w 449827"/>
                <a:gd name="connsiteY5" fmla="*/ 854543 h 910419"/>
                <a:gd name="connsiteX0" fmla="*/ 105599 w 449905"/>
                <a:gd name="connsiteY0" fmla="*/ 854543 h 905438"/>
                <a:gd name="connsiteX1" fmla="*/ 158667 w 449905"/>
                <a:gd name="connsiteY1" fmla="*/ 277540 h 905438"/>
                <a:gd name="connsiteX2" fmla="*/ 15340 w 449905"/>
                <a:gd name="connsiteY2" fmla="*/ 0 h 905438"/>
                <a:gd name="connsiteX3" fmla="*/ 402591 w 449905"/>
                <a:gd name="connsiteY3" fmla="*/ 63729 h 905438"/>
                <a:gd name="connsiteX4" fmla="*/ 449905 w 449905"/>
                <a:gd name="connsiteY4" fmla="*/ 876553 h 905438"/>
                <a:gd name="connsiteX5" fmla="*/ 105599 w 449905"/>
                <a:gd name="connsiteY5" fmla="*/ 854543 h 905438"/>
                <a:gd name="connsiteX0" fmla="*/ 173229 w 517535"/>
                <a:gd name="connsiteY0" fmla="*/ 854543 h 905438"/>
                <a:gd name="connsiteX1" fmla="*/ 226297 w 517535"/>
                <a:gd name="connsiteY1" fmla="*/ 277540 h 905438"/>
                <a:gd name="connsiteX2" fmla="*/ 5403 w 517535"/>
                <a:gd name="connsiteY2" fmla="*/ 215881 h 905438"/>
                <a:gd name="connsiteX3" fmla="*/ 82970 w 517535"/>
                <a:gd name="connsiteY3" fmla="*/ 0 h 905438"/>
                <a:gd name="connsiteX4" fmla="*/ 470221 w 517535"/>
                <a:gd name="connsiteY4" fmla="*/ 63729 h 905438"/>
                <a:gd name="connsiteX5" fmla="*/ 517535 w 517535"/>
                <a:gd name="connsiteY5" fmla="*/ 876553 h 905438"/>
                <a:gd name="connsiteX6" fmla="*/ 173229 w 517535"/>
                <a:gd name="connsiteY6" fmla="*/ 854543 h 905438"/>
                <a:gd name="connsiteX0" fmla="*/ 178107 w 522413"/>
                <a:gd name="connsiteY0" fmla="*/ 862159 h 913054"/>
                <a:gd name="connsiteX1" fmla="*/ 231175 w 522413"/>
                <a:gd name="connsiteY1" fmla="*/ 285156 h 913054"/>
                <a:gd name="connsiteX2" fmla="*/ 10281 w 522413"/>
                <a:gd name="connsiteY2" fmla="*/ 223497 h 913054"/>
                <a:gd name="connsiteX3" fmla="*/ 47158 w 522413"/>
                <a:gd name="connsiteY3" fmla="*/ 0 h 913054"/>
                <a:gd name="connsiteX4" fmla="*/ 475099 w 522413"/>
                <a:gd name="connsiteY4" fmla="*/ 71345 h 913054"/>
                <a:gd name="connsiteX5" fmla="*/ 522413 w 522413"/>
                <a:gd name="connsiteY5" fmla="*/ 884169 h 913054"/>
                <a:gd name="connsiteX6" fmla="*/ 178107 w 522413"/>
                <a:gd name="connsiteY6" fmla="*/ 862159 h 913054"/>
                <a:gd name="connsiteX0" fmla="*/ 167826 w 512132"/>
                <a:gd name="connsiteY0" fmla="*/ 862159 h 913054"/>
                <a:gd name="connsiteX1" fmla="*/ 220894 w 512132"/>
                <a:gd name="connsiteY1" fmla="*/ 285156 h 913054"/>
                <a:gd name="connsiteX2" fmla="*/ 0 w 512132"/>
                <a:gd name="connsiteY2" fmla="*/ 223497 h 913054"/>
                <a:gd name="connsiteX3" fmla="*/ 36877 w 512132"/>
                <a:gd name="connsiteY3" fmla="*/ 0 h 913054"/>
                <a:gd name="connsiteX4" fmla="*/ 464818 w 512132"/>
                <a:gd name="connsiteY4" fmla="*/ 71345 h 913054"/>
                <a:gd name="connsiteX5" fmla="*/ 512132 w 512132"/>
                <a:gd name="connsiteY5" fmla="*/ 884169 h 913054"/>
                <a:gd name="connsiteX6" fmla="*/ 167826 w 512132"/>
                <a:gd name="connsiteY6" fmla="*/ 862159 h 913054"/>
                <a:gd name="connsiteX0" fmla="*/ 167826 w 512132"/>
                <a:gd name="connsiteY0" fmla="*/ 862159 h 913054"/>
                <a:gd name="connsiteX1" fmla="*/ 220894 w 512132"/>
                <a:gd name="connsiteY1" fmla="*/ 285156 h 913054"/>
                <a:gd name="connsiteX2" fmla="*/ 0 w 512132"/>
                <a:gd name="connsiteY2" fmla="*/ 223497 h 913054"/>
                <a:gd name="connsiteX3" fmla="*/ 36877 w 512132"/>
                <a:gd name="connsiteY3" fmla="*/ 0 h 913054"/>
                <a:gd name="connsiteX4" fmla="*/ 468986 w 512132"/>
                <a:gd name="connsiteY4" fmla="*/ 6722 h 913054"/>
                <a:gd name="connsiteX5" fmla="*/ 512132 w 512132"/>
                <a:gd name="connsiteY5" fmla="*/ 884169 h 913054"/>
                <a:gd name="connsiteX6" fmla="*/ 167826 w 512132"/>
                <a:gd name="connsiteY6" fmla="*/ 862159 h 913054"/>
                <a:gd name="connsiteX0" fmla="*/ 169833 w 514139"/>
                <a:gd name="connsiteY0" fmla="*/ 855437 h 906332"/>
                <a:gd name="connsiteX1" fmla="*/ 222901 w 514139"/>
                <a:gd name="connsiteY1" fmla="*/ 278434 h 906332"/>
                <a:gd name="connsiteX2" fmla="*/ 2007 w 514139"/>
                <a:gd name="connsiteY2" fmla="*/ 216775 h 906332"/>
                <a:gd name="connsiteX3" fmla="*/ 0 w 514139"/>
                <a:gd name="connsiteY3" fmla="*/ 15729 h 906332"/>
                <a:gd name="connsiteX4" fmla="*/ 470993 w 514139"/>
                <a:gd name="connsiteY4" fmla="*/ 0 h 906332"/>
                <a:gd name="connsiteX5" fmla="*/ 514139 w 514139"/>
                <a:gd name="connsiteY5" fmla="*/ 877447 h 906332"/>
                <a:gd name="connsiteX6" fmla="*/ 169833 w 514139"/>
                <a:gd name="connsiteY6" fmla="*/ 855437 h 906332"/>
                <a:gd name="connsiteX0" fmla="*/ 172299 w 516605"/>
                <a:gd name="connsiteY0" fmla="*/ 855437 h 906332"/>
                <a:gd name="connsiteX1" fmla="*/ 225367 w 516605"/>
                <a:gd name="connsiteY1" fmla="*/ 278434 h 906332"/>
                <a:gd name="connsiteX2" fmla="*/ 4473 w 516605"/>
                <a:gd name="connsiteY2" fmla="*/ 216775 h 906332"/>
                <a:gd name="connsiteX3" fmla="*/ 0 w 516605"/>
                <a:gd name="connsiteY3" fmla="*/ 24930 h 906332"/>
                <a:gd name="connsiteX4" fmla="*/ 473459 w 516605"/>
                <a:gd name="connsiteY4" fmla="*/ 0 h 906332"/>
                <a:gd name="connsiteX5" fmla="*/ 516605 w 516605"/>
                <a:gd name="connsiteY5" fmla="*/ 877447 h 906332"/>
                <a:gd name="connsiteX6" fmla="*/ 172299 w 516605"/>
                <a:gd name="connsiteY6" fmla="*/ 855437 h 906332"/>
                <a:gd name="connsiteX0" fmla="*/ 172299 w 516605"/>
                <a:gd name="connsiteY0" fmla="*/ 855437 h 906181"/>
                <a:gd name="connsiteX1" fmla="*/ 257679 w 516605"/>
                <a:gd name="connsiteY1" fmla="*/ 280518 h 906181"/>
                <a:gd name="connsiteX2" fmla="*/ 4473 w 516605"/>
                <a:gd name="connsiteY2" fmla="*/ 216775 h 906181"/>
                <a:gd name="connsiteX3" fmla="*/ 0 w 516605"/>
                <a:gd name="connsiteY3" fmla="*/ 24930 h 906181"/>
                <a:gd name="connsiteX4" fmla="*/ 473459 w 516605"/>
                <a:gd name="connsiteY4" fmla="*/ 0 h 906181"/>
                <a:gd name="connsiteX5" fmla="*/ 516605 w 516605"/>
                <a:gd name="connsiteY5" fmla="*/ 877447 h 906181"/>
                <a:gd name="connsiteX6" fmla="*/ 172299 w 516605"/>
                <a:gd name="connsiteY6" fmla="*/ 855437 h 906181"/>
                <a:gd name="connsiteX0" fmla="*/ 172299 w 516605"/>
                <a:gd name="connsiteY0" fmla="*/ 855437 h 906181"/>
                <a:gd name="connsiteX1" fmla="*/ 257679 w 516605"/>
                <a:gd name="connsiteY1" fmla="*/ 280518 h 906181"/>
                <a:gd name="connsiteX2" fmla="*/ 4473 w 516605"/>
                <a:gd name="connsiteY2" fmla="*/ 216775 h 906181"/>
                <a:gd name="connsiteX3" fmla="*/ 0 w 516605"/>
                <a:gd name="connsiteY3" fmla="*/ 24930 h 906181"/>
                <a:gd name="connsiteX4" fmla="*/ 473459 w 516605"/>
                <a:gd name="connsiteY4" fmla="*/ 0 h 906181"/>
                <a:gd name="connsiteX5" fmla="*/ 516605 w 516605"/>
                <a:gd name="connsiteY5" fmla="*/ 877447 h 906181"/>
                <a:gd name="connsiteX6" fmla="*/ 172299 w 516605"/>
                <a:gd name="connsiteY6" fmla="*/ 855437 h 906181"/>
                <a:gd name="connsiteX0" fmla="*/ 172299 w 516605"/>
                <a:gd name="connsiteY0" fmla="*/ 855437 h 906181"/>
                <a:gd name="connsiteX1" fmla="*/ 257679 w 516605"/>
                <a:gd name="connsiteY1" fmla="*/ 280518 h 906181"/>
                <a:gd name="connsiteX2" fmla="*/ 4473 w 516605"/>
                <a:gd name="connsiteY2" fmla="*/ 216775 h 906181"/>
                <a:gd name="connsiteX3" fmla="*/ 0 w 516605"/>
                <a:gd name="connsiteY3" fmla="*/ 24930 h 906181"/>
                <a:gd name="connsiteX4" fmla="*/ 473459 w 516605"/>
                <a:gd name="connsiteY4" fmla="*/ 0 h 906181"/>
                <a:gd name="connsiteX5" fmla="*/ 516605 w 516605"/>
                <a:gd name="connsiteY5" fmla="*/ 877447 h 906181"/>
                <a:gd name="connsiteX6" fmla="*/ 172299 w 516605"/>
                <a:gd name="connsiteY6" fmla="*/ 855437 h 906181"/>
                <a:gd name="connsiteX0" fmla="*/ 172299 w 516605"/>
                <a:gd name="connsiteY0" fmla="*/ 855437 h 906181"/>
                <a:gd name="connsiteX1" fmla="*/ 257679 w 516605"/>
                <a:gd name="connsiteY1" fmla="*/ 280518 h 906181"/>
                <a:gd name="connsiteX2" fmla="*/ 4473 w 516605"/>
                <a:gd name="connsiteY2" fmla="*/ 216775 h 906181"/>
                <a:gd name="connsiteX3" fmla="*/ 0 w 516605"/>
                <a:gd name="connsiteY3" fmla="*/ 24930 h 906181"/>
                <a:gd name="connsiteX4" fmla="*/ 473459 w 516605"/>
                <a:gd name="connsiteY4" fmla="*/ 0 h 906181"/>
                <a:gd name="connsiteX5" fmla="*/ 516605 w 516605"/>
                <a:gd name="connsiteY5" fmla="*/ 877447 h 906181"/>
                <a:gd name="connsiteX6" fmla="*/ 172299 w 516605"/>
                <a:gd name="connsiteY6" fmla="*/ 855437 h 906181"/>
                <a:gd name="connsiteX0" fmla="*/ 172299 w 516605"/>
                <a:gd name="connsiteY0" fmla="*/ 855437 h 901313"/>
                <a:gd name="connsiteX1" fmla="*/ 257679 w 516605"/>
                <a:gd name="connsiteY1" fmla="*/ 280518 h 901313"/>
                <a:gd name="connsiteX2" fmla="*/ 4473 w 516605"/>
                <a:gd name="connsiteY2" fmla="*/ 216775 h 901313"/>
                <a:gd name="connsiteX3" fmla="*/ 0 w 516605"/>
                <a:gd name="connsiteY3" fmla="*/ 24930 h 901313"/>
                <a:gd name="connsiteX4" fmla="*/ 473459 w 516605"/>
                <a:gd name="connsiteY4" fmla="*/ 0 h 901313"/>
                <a:gd name="connsiteX5" fmla="*/ 516605 w 516605"/>
                <a:gd name="connsiteY5" fmla="*/ 877447 h 901313"/>
                <a:gd name="connsiteX6" fmla="*/ 172299 w 516605"/>
                <a:gd name="connsiteY6" fmla="*/ 855437 h 901313"/>
                <a:gd name="connsiteX0" fmla="*/ 196232 w 516605"/>
                <a:gd name="connsiteY0" fmla="*/ 851989 h 899110"/>
                <a:gd name="connsiteX1" fmla="*/ 257679 w 516605"/>
                <a:gd name="connsiteY1" fmla="*/ 280518 h 899110"/>
                <a:gd name="connsiteX2" fmla="*/ 4473 w 516605"/>
                <a:gd name="connsiteY2" fmla="*/ 216775 h 899110"/>
                <a:gd name="connsiteX3" fmla="*/ 0 w 516605"/>
                <a:gd name="connsiteY3" fmla="*/ 24930 h 899110"/>
                <a:gd name="connsiteX4" fmla="*/ 473459 w 516605"/>
                <a:gd name="connsiteY4" fmla="*/ 0 h 899110"/>
                <a:gd name="connsiteX5" fmla="*/ 516605 w 516605"/>
                <a:gd name="connsiteY5" fmla="*/ 877447 h 899110"/>
                <a:gd name="connsiteX6" fmla="*/ 196232 w 516605"/>
                <a:gd name="connsiteY6" fmla="*/ 851989 h 899110"/>
                <a:gd name="connsiteX0" fmla="*/ 196232 w 516605"/>
                <a:gd name="connsiteY0" fmla="*/ 851989 h 905976"/>
                <a:gd name="connsiteX1" fmla="*/ 262008 w 516605"/>
                <a:gd name="connsiteY1" fmla="*/ 252095 h 905976"/>
                <a:gd name="connsiteX2" fmla="*/ 4473 w 516605"/>
                <a:gd name="connsiteY2" fmla="*/ 216775 h 905976"/>
                <a:gd name="connsiteX3" fmla="*/ 0 w 516605"/>
                <a:gd name="connsiteY3" fmla="*/ 24930 h 905976"/>
                <a:gd name="connsiteX4" fmla="*/ 473459 w 516605"/>
                <a:gd name="connsiteY4" fmla="*/ 0 h 905976"/>
                <a:gd name="connsiteX5" fmla="*/ 516605 w 516605"/>
                <a:gd name="connsiteY5" fmla="*/ 877447 h 905976"/>
                <a:gd name="connsiteX6" fmla="*/ 196232 w 516605"/>
                <a:gd name="connsiteY6" fmla="*/ 851989 h 905976"/>
                <a:gd name="connsiteX0" fmla="*/ 196232 w 516605"/>
                <a:gd name="connsiteY0" fmla="*/ 869523 h 923510"/>
                <a:gd name="connsiteX1" fmla="*/ 262008 w 516605"/>
                <a:gd name="connsiteY1" fmla="*/ 269629 h 923510"/>
                <a:gd name="connsiteX2" fmla="*/ 4473 w 516605"/>
                <a:gd name="connsiteY2" fmla="*/ 234309 h 923510"/>
                <a:gd name="connsiteX3" fmla="*/ 0 w 516605"/>
                <a:gd name="connsiteY3" fmla="*/ 42464 h 923510"/>
                <a:gd name="connsiteX4" fmla="*/ 473459 w 516605"/>
                <a:gd name="connsiteY4" fmla="*/ 17534 h 923510"/>
                <a:gd name="connsiteX5" fmla="*/ 516605 w 516605"/>
                <a:gd name="connsiteY5" fmla="*/ 894981 h 923510"/>
                <a:gd name="connsiteX6" fmla="*/ 196232 w 516605"/>
                <a:gd name="connsiteY6" fmla="*/ 869523 h 923510"/>
                <a:gd name="connsiteX0" fmla="*/ 188734 w 516605"/>
                <a:gd name="connsiteY0" fmla="*/ 811634 h 896689"/>
                <a:gd name="connsiteX1" fmla="*/ 262008 w 516605"/>
                <a:gd name="connsiteY1" fmla="*/ 269629 h 896689"/>
                <a:gd name="connsiteX2" fmla="*/ 4473 w 516605"/>
                <a:gd name="connsiteY2" fmla="*/ 234309 h 896689"/>
                <a:gd name="connsiteX3" fmla="*/ 0 w 516605"/>
                <a:gd name="connsiteY3" fmla="*/ 42464 h 896689"/>
                <a:gd name="connsiteX4" fmla="*/ 473459 w 516605"/>
                <a:gd name="connsiteY4" fmla="*/ 17534 h 896689"/>
                <a:gd name="connsiteX5" fmla="*/ 516605 w 516605"/>
                <a:gd name="connsiteY5" fmla="*/ 894981 h 896689"/>
                <a:gd name="connsiteX6" fmla="*/ 188734 w 516605"/>
                <a:gd name="connsiteY6" fmla="*/ 811634 h 896689"/>
                <a:gd name="connsiteX0" fmla="*/ 195910 w 516605"/>
                <a:gd name="connsiteY0" fmla="*/ 797122 h 895056"/>
                <a:gd name="connsiteX1" fmla="*/ 262008 w 516605"/>
                <a:gd name="connsiteY1" fmla="*/ 269629 h 895056"/>
                <a:gd name="connsiteX2" fmla="*/ 4473 w 516605"/>
                <a:gd name="connsiteY2" fmla="*/ 234309 h 895056"/>
                <a:gd name="connsiteX3" fmla="*/ 0 w 516605"/>
                <a:gd name="connsiteY3" fmla="*/ 42464 h 895056"/>
                <a:gd name="connsiteX4" fmla="*/ 473459 w 516605"/>
                <a:gd name="connsiteY4" fmla="*/ 17534 h 895056"/>
                <a:gd name="connsiteX5" fmla="*/ 516605 w 516605"/>
                <a:gd name="connsiteY5" fmla="*/ 894981 h 895056"/>
                <a:gd name="connsiteX6" fmla="*/ 195910 w 516605"/>
                <a:gd name="connsiteY6" fmla="*/ 797122 h 89505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516605" h="895056">
                  <a:moveTo>
                    <a:pt x="195910" y="797122"/>
                  </a:moveTo>
                  <a:cubicBezTo>
                    <a:pt x="153477" y="692897"/>
                    <a:pt x="233548" y="461269"/>
                    <a:pt x="262008" y="269629"/>
                  </a:cubicBezTo>
                  <a:lnTo>
                    <a:pt x="4473" y="234309"/>
                  </a:lnTo>
                  <a:lnTo>
                    <a:pt x="0" y="42464"/>
                  </a:lnTo>
                  <a:cubicBezTo>
                    <a:pt x="157820" y="34154"/>
                    <a:pt x="439560" y="-30365"/>
                    <a:pt x="473459" y="17534"/>
                  </a:cubicBezTo>
                  <a:cubicBezTo>
                    <a:pt x="507358" y="65433"/>
                    <a:pt x="502223" y="602499"/>
                    <a:pt x="516605" y="894981"/>
                  </a:cubicBezTo>
                  <a:cubicBezTo>
                    <a:pt x="380148" y="894981"/>
                    <a:pt x="238343" y="901347"/>
                    <a:pt x="195910" y="797122"/>
                  </a:cubicBezTo>
                  <a:close/>
                </a:path>
              </a:pathLst>
            </a:custGeom>
            <a:solidFill>
              <a:srgbClr val="FF0000"/>
            </a:solidFill>
            <a:ln w="1905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4572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grpSp>
          <p:nvGrpSpPr>
            <p:cNvPr id="121" name="グループ化 120">
              <a:extLst>
                <a:ext uri="{FF2B5EF4-FFF2-40B4-BE49-F238E27FC236}">
                  <a16:creationId xmlns:a16="http://schemas.microsoft.com/office/drawing/2014/main" id="{6D35062B-F477-4710-90BB-C55D4047BB09}"/>
                </a:ext>
              </a:extLst>
            </p:cNvPr>
            <p:cNvGrpSpPr/>
            <p:nvPr/>
          </p:nvGrpSpPr>
          <p:grpSpPr>
            <a:xfrm rot="20700000">
              <a:off x="5095258" y="4162425"/>
              <a:ext cx="517944" cy="1021209"/>
              <a:chOff x="4672514" y="4585944"/>
              <a:chExt cx="517944" cy="1021209"/>
            </a:xfrm>
          </p:grpSpPr>
          <p:sp>
            <p:nvSpPr>
              <p:cNvPr id="202" name="台形 201">
                <a:extLst>
                  <a:ext uri="{FF2B5EF4-FFF2-40B4-BE49-F238E27FC236}">
                    <a16:creationId xmlns:a16="http://schemas.microsoft.com/office/drawing/2014/main" id="{50A370B3-A9C5-41BE-8BC8-E020B7A0EF86}"/>
                  </a:ext>
                </a:extLst>
              </p:cNvPr>
              <p:cNvSpPr/>
              <p:nvPr/>
            </p:nvSpPr>
            <p:spPr>
              <a:xfrm>
                <a:off x="4819187" y="4585944"/>
                <a:ext cx="213144" cy="301624"/>
              </a:xfrm>
              <a:prstGeom prst="trapezoid">
                <a:avLst>
                  <a:gd name="adj" fmla="val 13572"/>
                </a:avLst>
              </a:prstGeom>
              <a:solidFill>
                <a:srgbClr val="ED7D31">
                  <a:lumMod val="60000"/>
                  <a:lumOff val="40000"/>
                </a:srgbClr>
              </a:soli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203" name="四角形: 上の 2 つの角を丸める 202">
                <a:extLst>
                  <a:ext uri="{FF2B5EF4-FFF2-40B4-BE49-F238E27FC236}">
                    <a16:creationId xmlns:a16="http://schemas.microsoft.com/office/drawing/2014/main" id="{7E82A60C-A5D9-44AC-8CC7-1371557DA3DD}"/>
                  </a:ext>
                </a:extLst>
              </p:cNvPr>
              <p:cNvSpPr/>
              <p:nvPr/>
            </p:nvSpPr>
            <p:spPr>
              <a:xfrm>
                <a:off x="4672514" y="4766272"/>
                <a:ext cx="517944" cy="840881"/>
              </a:xfrm>
              <a:prstGeom prst="round2SameRect">
                <a:avLst>
                  <a:gd name="adj1" fmla="val 46872"/>
                  <a:gd name="adj2" fmla="val 0"/>
                </a:avLst>
              </a:prstGeom>
              <a:solidFill>
                <a:srgbClr val="00B0F0"/>
              </a:soli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</p:grpSp>
        <p:sp>
          <p:nvSpPr>
            <p:cNvPr id="122" name="フリーフォーム: 図形 121">
              <a:extLst>
                <a:ext uri="{FF2B5EF4-FFF2-40B4-BE49-F238E27FC236}">
                  <a16:creationId xmlns:a16="http://schemas.microsoft.com/office/drawing/2014/main" id="{32E79373-F05F-4056-A0D4-4A2BAD4C13AC}"/>
                </a:ext>
              </a:extLst>
            </p:cNvPr>
            <p:cNvSpPr/>
            <p:nvPr/>
          </p:nvSpPr>
          <p:spPr>
            <a:xfrm rot="17100000">
              <a:off x="4637737" y="4627658"/>
              <a:ext cx="460998" cy="524390"/>
            </a:xfrm>
            <a:custGeom>
              <a:avLst/>
              <a:gdLst>
                <a:gd name="connsiteX0" fmla="*/ 455077 w 460998"/>
                <a:gd name="connsiteY0" fmla="*/ 417232 h 524390"/>
                <a:gd name="connsiteX1" fmla="*/ 439317 w 460998"/>
                <a:gd name="connsiteY1" fmla="*/ 497320 h 524390"/>
                <a:gd name="connsiteX2" fmla="*/ 325299 w 460998"/>
                <a:gd name="connsiteY2" fmla="*/ 507822 h 524390"/>
                <a:gd name="connsiteX3" fmla="*/ 75510 w 460998"/>
                <a:gd name="connsiteY3" fmla="*/ 221842 h 524390"/>
                <a:gd name="connsiteX4" fmla="*/ 54891 w 460998"/>
                <a:gd name="connsiteY4" fmla="*/ 219127 h 524390"/>
                <a:gd name="connsiteX5" fmla="*/ 26516 w 460998"/>
                <a:gd name="connsiteY5" fmla="*/ 182147 h 524390"/>
                <a:gd name="connsiteX6" fmla="*/ 2090 w 460998"/>
                <a:gd name="connsiteY6" fmla="*/ 90990 h 524390"/>
                <a:gd name="connsiteX7" fmla="*/ 45154 w 460998"/>
                <a:gd name="connsiteY7" fmla="*/ 16402 h 524390"/>
                <a:gd name="connsiteX8" fmla="*/ 99088 w 460998"/>
                <a:gd name="connsiteY8" fmla="*/ 1950 h 524390"/>
                <a:gd name="connsiteX9" fmla="*/ 168705 w 460998"/>
                <a:gd name="connsiteY9" fmla="*/ 42144 h 524390"/>
                <a:gd name="connsiteX10" fmla="*/ 195232 w 460998"/>
                <a:gd name="connsiteY10" fmla="*/ 141142 h 524390"/>
                <a:gd name="connsiteX11" fmla="*/ 196643 w 460998"/>
                <a:gd name="connsiteY11" fmla="*/ 163670 h 524390"/>
                <a:gd name="connsiteX12" fmla="*/ 194689 w 460998"/>
                <a:gd name="connsiteY12" fmla="*/ 169348 h 524390"/>
                <a:gd name="connsiteX13" fmla="*/ 438241 w 460998"/>
                <a:gd name="connsiteY13" fmla="*/ 393853 h 524390"/>
                <a:gd name="connsiteX14" fmla="*/ 455077 w 460998"/>
                <a:gd name="connsiteY14" fmla="*/ 417232 h 52439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</a:cxnLst>
              <a:rect l="l" t="t" r="r" b="b"/>
              <a:pathLst>
                <a:path w="460998" h="524390">
                  <a:moveTo>
                    <a:pt x="455077" y="417232"/>
                  </a:moveTo>
                  <a:cubicBezTo>
                    <a:pt x="466483" y="443163"/>
                    <a:pt x="461509" y="475026"/>
                    <a:pt x="439317" y="497320"/>
                  </a:cubicBezTo>
                  <a:cubicBezTo>
                    <a:pt x="409727" y="527047"/>
                    <a:pt x="354944" y="534825"/>
                    <a:pt x="325299" y="507822"/>
                  </a:cubicBezTo>
                  <a:lnTo>
                    <a:pt x="75510" y="221842"/>
                  </a:lnTo>
                  <a:lnTo>
                    <a:pt x="54891" y="219127"/>
                  </a:lnTo>
                  <a:cubicBezTo>
                    <a:pt x="41393" y="211334"/>
                    <a:pt x="30868" y="198392"/>
                    <a:pt x="26516" y="182147"/>
                  </a:cubicBezTo>
                  <a:lnTo>
                    <a:pt x="2090" y="90990"/>
                  </a:lnTo>
                  <a:cubicBezTo>
                    <a:pt x="-6615" y="58501"/>
                    <a:pt x="12665" y="25107"/>
                    <a:pt x="45154" y="16402"/>
                  </a:cubicBezTo>
                  <a:lnTo>
                    <a:pt x="99088" y="1950"/>
                  </a:lnTo>
                  <a:cubicBezTo>
                    <a:pt x="129411" y="-6175"/>
                    <a:pt x="160580" y="11820"/>
                    <a:pt x="168705" y="42144"/>
                  </a:cubicBezTo>
                  <a:lnTo>
                    <a:pt x="195232" y="141142"/>
                  </a:lnTo>
                  <a:cubicBezTo>
                    <a:pt x="197263" y="148723"/>
                    <a:pt x="197662" y="156357"/>
                    <a:pt x="196643" y="163670"/>
                  </a:cubicBezTo>
                  <a:lnTo>
                    <a:pt x="194689" y="169348"/>
                  </a:lnTo>
                  <a:lnTo>
                    <a:pt x="438241" y="393853"/>
                  </a:lnTo>
                  <a:cubicBezTo>
                    <a:pt x="445652" y="400604"/>
                    <a:pt x="451275" y="408588"/>
                    <a:pt x="455077" y="417232"/>
                  </a:cubicBezTo>
                  <a:close/>
                </a:path>
              </a:pathLst>
            </a:custGeom>
            <a:solidFill>
              <a:srgbClr val="ED7D31">
                <a:lumMod val="60000"/>
                <a:lumOff val="40000"/>
              </a:srgbClr>
            </a:solidFill>
            <a:ln w="1905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wrap="square" rtlCol="0" anchor="ctr">
              <a:noAutofit/>
            </a:bodyPr>
            <a:lstStyle/>
            <a:p>
              <a:pPr marL="0" marR="0" lvl="0" indent="0" algn="ctr" defTabSz="4572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sp>
          <p:nvSpPr>
            <p:cNvPr id="123" name="フリーフォーム: 図形 122">
              <a:extLst>
                <a:ext uri="{FF2B5EF4-FFF2-40B4-BE49-F238E27FC236}">
                  <a16:creationId xmlns:a16="http://schemas.microsoft.com/office/drawing/2014/main" id="{D46312A2-2AFE-4848-B9EB-6A612470969C}"/>
                </a:ext>
              </a:extLst>
            </p:cNvPr>
            <p:cNvSpPr/>
            <p:nvPr/>
          </p:nvSpPr>
          <p:spPr>
            <a:xfrm>
              <a:off x="5614204" y="4286978"/>
              <a:ext cx="1292271" cy="849220"/>
            </a:xfrm>
            <a:custGeom>
              <a:avLst/>
              <a:gdLst>
                <a:gd name="connsiteX0" fmla="*/ 400050 w 1901330"/>
                <a:gd name="connsiteY0" fmla="*/ 1120842 h 1190827"/>
                <a:gd name="connsiteX1" fmla="*/ 1786702 w 1901330"/>
                <a:gd name="connsiteY1" fmla="*/ 1120842 h 1190827"/>
                <a:gd name="connsiteX2" fmla="*/ 1786702 w 1901330"/>
                <a:gd name="connsiteY2" fmla="*/ 1190827 h 1190827"/>
                <a:gd name="connsiteX3" fmla="*/ 400050 w 1901330"/>
                <a:gd name="connsiteY3" fmla="*/ 1190827 h 1190827"/>
                <a:gd name="connsiteX4" fmla="*/ 0 w 1901330"/>
                <a:gd name="connsiteY4" fmla="*/ 920817 h 1190827"/>
                <a:gd name="connsiteX5" fmla="*/ 1386652 w 1901330"/>
                <a:gd name="connsiteY5" fmla="*/ 920817 h 1190827"/>
                <a:gd name="connsiteX6" fmla="*/ 1386652 w 1901330"/>
                <a:gd name="connsiteY6" fmla="*/ 990802 h 1190827"/>
                <a:gd name="connsiteX7" fmla="*/ 0 w 1901330"/>
                <a:gd name="connsiteY7" fmla="*/ 990802 h 1190827"/>
                <a:gd name="connsiteX8" fmla="*/ 419100 w 1901330"/>
                <a:gd name="connsiteY8" fmla="*/ 663642 h 1190827"/>
                <a:gd name="connsiteX9" fmla="*/ 1805752 w 1901330"/>
                <a:gd name="connsiteY9" fmla="*/ 663642 h 1190827"/>
                <a:gd name="connsiteX10" fmla="*/ 1805752 w 1901330"/>
                <a:gd name="connsiteY10" fmla="*/ 733627 h 1190827"/>
                <a:gd name="connsiteX11" fmla="*/ 419100 w 1901330"/>
                <a:gd name="connsiteY11" fmla="*/ 733627 h 1190827"/>
                <a:gd name="connsiteX12" fmla="*/ 514678 w 1901330"/>
                <a:gd name="connsiteY12" fmla="*/ 438150 h 1190827"/>
                <a:gd name="connsiteX13" fmla="*/ 1901330 w 1901330"/>
                <a:gd name="connsiteY13" fmla="*/ 438150 h 1190827"/>
                <a:gd name="connsiteX14" fmla="*/ 1901330 w 1901330"/>
                <a:gd name="connsiteY14" fmla="*/ 508135 h 1190827"/>
                <a:gd name="connsiteX15" fmla="*/ 514678 w 1901330"/>
                <a:gd name="connsiteY15" fmla="*/ 508135 h 1190827"/>
                <a:gd name="connsiteX16" fmla="*/ 286078 w 1901330"/>
                <a:gd name="connsiteY16" fmla="*/ 190500 h 1190827"/>
                <a:gd name="connsiteX17" fmla="*/ 1672730 w 1901330"/>
                <a:gd name="connsiteY17" fmla="*/ 190500 h 1190827"/>
                <a:gd name="connsiteX18" fmla="*/ 1672730 w 1901330"/>
                <a:gd name="connsiteY18" fmla="*/ 260485 h 1190827"/>
                <a:gd name="connsiteX19" fmla="*/ 286078 w 1901330"/>
                <a:gd name="connsiteY19" fmla="*/ 260485 h 1190827"/>
                <a:gd name="connsiteX20" fmla="*/ 9853 w 1901330"/>
                <a:gd name="connsiteY20" fmla="*/ 0 h 1190827"/>
                <a:gd name="connsiteX21" fmla="*/ 1396505 w 1901330"/>
                <a:gd name="connsiteY21" fmla="*/ 0 h 1190827"/>
                <a:gd name="connsiteX22" fmla="*/ 1396505 w 1901330"/>
                <a:gd name="connsiteY22" fmla="*/ 69985 h 1190827"/>
                <a:gd name="connsiteX23" fmla="*/ 9853 w 1901330"/>
                <a:gd name="connsiteY23" fmla="*/ 69985 h 119082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</a:cxnLst>
              <a:rect l="l" t="t" r="r" b="b"/>
              <a:pathLst>
                <a:path w="1901330" h="1190827">
                  <a:moveTo>
                    <a:pt x="400050" y="1120842"/>
                  </a:moveTo>
                  <a:lnTo>
                    <a:pt x="1786702" y="1120842"/>
                  </a:lnTo>
                  <a:lnTo>
                    <a:pt x="1786702" y="1190827"/>
                  </a:lnTo>
                  <a:lnTo>
                    <a:pt x="400050" y="1190827"/>
                  </a:lnTo>
                  <a:close/>
                  <a:moveTo>
                    <a:pt x="0" y="920817"/>
                  </a:moveTo>
                  <a:lnTo>
                    <a:pt x="1386652" y="920817"/>
                  </a:lnTo>
                  <a:lnTo>
                    <a:pt x="1386652" y="990802"/>
                  </a:lnTo>
                  <a:lnTo>
                    <a:pt x="0" y="990802"/>
                  </a:lnTo>
                  <a:close/>
                  <a:moveTo>
                    <a:pt x="419100" y="663642"/>
                  </a:moveTo>
                  <a:lnTo>
                    <a:pt x="1805752" y="663642"/>
                  </a:lnTo>
                  <a:lnTo>
                    <a:pt x="1805752" y="733627"/>
                  </a:lnTo>
                  <a:lnTo>
                    <a:pt x="419100" y="733627"/>
                  </a:lnTo>
                  <a:close/>
                  <a:moveTo>
                    <a:pt x="514678" y="438150"/>
                  </a:moveTo>
                  <a:lnTo>
                    <a:pt x="1901330" y="438150"/>
                  </a:lnTo>
                  <a:lnTo>
                    <a:pt x="1901330" y="508135"/>
                  </a:lnTo>
                  <a:lnTo>
                    <a:pt x="514678" y="508135"/>
                  </a:lnTo>
                  <a:close/>
                  <a:moveTo>
                    <a:pt x="286078" y="190500"/>
                  </a:moveTo>
                  <a:lnTo>
                    <a:pt x="1672730" y="190500"/>
                  </a:lnTo>
                  <a:lnTo>
                    <a:pt x="1672730" y="260485"/>
                  </a:lnTo>
                  <a:lnTo>
                    <a:pt x="286078" y="260485"/>
                  </a:lnTo>
                  <a:close/>
                  <a:moveTo>
                    <a:pt x="9853" y="0"/>
                  </a:moveTo>
                  <a:lnTo>
                    <a:pt x="1396505" y="0"/>
                  </a:lnTo>
                  <a:lnTo>
                    <a:pt x="1396505" y="69985"/>
                  </a:lnTo>
                  <a:lnTo>
                    <a:pt x="9853" y="69985"/>
                  </a:lnTo>
                  <a:close/>
                </a:path>
              </a:pathLst>
            </a:custGeom>
            <a:solidFill>
              <a:sysClr val="windowText" lastClr="000000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wrap="square" rtlCol="0" anchor="ctr">
              <a:noAutofit/>
            </a:bodyPr>
            <a:lstStyle/>
            <a:p>
              <a:pPr marL="0" marR="0" lvl="0" indent="0" algn="ctr" defTabSz="4572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sp>
          <p:nvSpPr>
            <p:cNvPr id="124" name="四角形: 上の 2 つの角を丸める 36">
              <a:extLst>
                <a:ext uri="{FF2B5EF4-FFF2-40B4-BE49-F238E27FC236}">
                  <a16:creationId xmlns:a16="http://schemas.microsoft.com/office/drawing/2014/main" id="{3D8D7303-FE17-44E4-B940-0B964DAF29FA}"/>
                </a:ext>
              </a:extLst>
            </p:cNvPr>
            <p:cNvSpPr/>
            <p:nvPr/>
          </p:nvSpPr>
          <p:spPr>
            <a:xfrm rot="2700000">
              <a:off x="4948031" y="4412462"/>
              <a:ext cx="274934" cy="710269"/>
            </a:xfrm>
            <a:custGeom>
              <a:avLst/>
              <a:gdLst>
                <a:gd name="connsiteX0" fmla="*/ 118104 w 236207"/>
                <a:gd name="connsiteY0" fmla="*/ 0 h 486562"/>
                <a:gd name="connsiteX1" fmla="*/ 118104 w 236207"/>
                <a:gd name="connsiteY1" fmla="*/ 0 h 486562"/>
                <a:gd name="connsiteX2" fmla="*/ 236208 w 236207"/>
                <a:gd name="connsiteY2" fmla="*/ 118104 h 486562"/>
                <a:gd name="connsiteX3" fmla="*/ 236207 w 236207"/>
                <a:gd name="connsiteY3" fmla="*/ 486562 h 486562"/>
                <a:gd name="connsiteX4" fmla="*/ 236207 w 236207"/>
                <a:gd name="connsiteY4" fmla="*/ 486562 h 486562"/>
                <a:gd name="connsiteX5" fmla="*/ 0 w 236207"/>
                <a:gd name="connsiteY5" fmla="*/ 486562 h 486562"/>
                <a:gd name="connsiteX6" fmla="*/ 0 w 236207"/>
                <a:gd name="connsiteY6" fmla="*/ 486562 h 486562"/>
                <a:gd name="connsiteX7" fmla="*/ 0 w 236207"/>
                <a:gd name="connsiteY7" fmla="*/ 118104 h 486562"/>
                <a:gd name="connsiteX8" fmla="*/ 118104 w 236207"/>
                <a:gd name="connsiteY8" fmla="*/ 0 h 486562"/>
                <a:gd name="connsiteX0" fmla="*/ 118104 w 236208"/>
                <a:gd name="connsiteY0" fmla="*/ 0 h 486562"/>
                <a:gd name="connsiteX1" fmla="*/ 118104 w 236208"/>
                <a:gd name="connsiteY1" fmla="*/ 0 h 486562"/>
                <a:gd name="connsiteX2" fmla="*/ 236208 w 236208"/>
                <a:gd name="connsiteY2" fmla="*/ 118104 h 486562"/>
                <a:gd name="connsiteX3" fmla="*/ 236207 w 236208"/>
                <a:gd name="connsiteY3" fmla="*/ 486562 h 486562"/>
                <a:gd name="connsiteX4" fmla="*/ 236207 w 236208"/>
                <a:gd name="connsiteY4" fmla="*/ 486562 h 486562"/>
                <a:gd name="connsiteX5" fmla="*/ 0 w 236208"/>
                <a:gd name="connsiteY5" fmla="*/ 486562 h 486562"/>
                <a:gd name="connsiteX6" fmla="*/ 0 w 236208"/>
                <a:gd name="connsiteY6" fmla="*/ 486562 h 486562"/>
                <a:gd name="connsiteX7" fmla="*/ 0 w 236208"/>
                <a:gd name="connsiteY7" fmla="*/ 118104 h 486562"/>
                <a:gd name="connsiteX8" fmla="*/ 209544 w 236208"/>
                <a:gd name="connsiteY8" fmla="*/ 91440 h 486562"/>
                <a:gd name="connsiteX0" fmla="*/ 118104 w 236208"/>
                <a:gd name="connsiteY0" fmla="*/ 0 h 486562"/>
                <a:gd name="connsiteX1" fmla="*/ 118104 w 236208"/>
                <a:gd name="connsiteY1" fmla="*/ 0 h 486562"/>
                <a:gd name="connsiteX2" fmla="*/ 236208 w 236208"/>
                <a:gd name="connsiteY2" fmla="*/ 118104 h 486562"/>
                <a:gd name="connsiteX3" fmla="*/ 236207 w 236208"/>
                <a:gd name="connsiteY3" fmla="*/ 486562 h 486562"/>
                <a:gd name="connsiteX4" fmla="*/ 236207 w 236208"/>
                <a:gd name="connsiteY4" fmla="*/ 486562 h 486562"/>
                <a:gd name="connsiteX5" fmla="*/ 0 w 236208"/>
                <a:gd name="connsiteY5" fmla="*/ 486562 h 486562"/>
                <a:gd name="connsiteX6" fmla="*/ 0 w 236208"/>
                <a:gd name="connsiteY6" fmla="*/ 486562 h 486562"/>
                <a:gd name="connsiteX7" fmla="*/ 0 w 236208"/>
                <a:gd name="connsiteY7" fmla="*/ 118104 h 486562"/>
                <a:gd name="connsiteX0" fmla="*/ 118104 w 236208"/>
                <a:gd name="connsiteY0" fmla="*/ 0 h 486562"/>
                <a:gd name="connsiteX1" fmla="*/ 236208 w 236208"/>
                <a:gd name="connsiteY1" fmla="*/ 118104 h 486562"/>
                <a:gd name="connsiteX2" fmla="*/ 236207 w 236208"/>
                <a:gd name="connsiteY2" fmla="*/ 486562 h 486562"/>
                <a:gd name="connsiteX3" fmla="*/ 236207 w 236208"/>
                <a:gd name="connsiteY3" fmla="*/ 486562 h 486562"/>
                <a:gd name="connsiteX4" fmla="*/ 0 w 236208"/>
                <a:gd name="connsiteY4" fmla="*/ 486562 h 486562"/>
                <a:gd name="connsiteX5" fmla="*/ 0 w 236208"/>
                <a:gd name="connsiteY5" fmla="*/ 486562 h 486562"/>
                <a:gd name="connsiteX6" fmla="*/ 0 w 236208"/>
                <a:gd name="connsiteY6" fmla="*/ 118104 h 486562"/>
                <a:gd name="connsiteX0" fmla="*/ 236208 w 236208"/>
                <a:gd name="connsiteY0" fmla="*/ 0 h 368458"/>
                <a:gd name="connsiteX1" fmla="*/ 236207 w 236208"/>
                <a:gd name="connsiteY1" fmla="*/ 368458 h 368458"/>
                <a:gd name="connsiteX2" fmla="*/ 236207 w 236208"/>
                <a:gd name="connsiteY2" fmla="*/ 368458 h 368458"/>
                <a:gd name="connsiteX3" fmla="*/ 0 w 236208"/>
                <a:gd name="connsiteY3" fmla="*/ 368458 h 368458"/>
                <a:gd name="connsiteX4" fmla="*/ 0 w 236208"/>
                <a:gd name="connsiteY4" fmla="*/ 368458 h 368458"/>
                <a:gd name="connsiteX5" fmla="*/ 0 w 236208"/>
                <a:gd name="connsiteY5" fmla="*/ 0 h 368458"/>
                <a:gd name="connsiteX0" fmla="*/ 283354 w 283354"/>
                <a:gd name="connsiteY0" fmla="*/ 0 h 658070"/>
                <a:gd name="connsiteX1" fmla="*/ 283353 w 283354"/>
                <a:gd name="connsiteY1" fmla="*/ 368458 h 658070"/>
                <a:gd name="connsiteX2" fmla="*/ 283353 w 283354"/>
                <a:gd name="connsiteY2" fmla="*/ 368458 h 658070"/>
                <a:gd name="connsiteX3" fmla="*/ 47146 w 283354"/>
                <a:gd name="connsiteY3" fmla="*/ 368458 h 658070"/>
                <a:gd name="connsiteX4" fmla="*/ 0 w 283354"/>
                <a:gd name="connsiteY4" fmla="*/ 658070 h 658070"/>
                <a:gd name="connsiteX5" fmla="*/ 47146 w 283354"/>
                <a:gd name="connsiteY5" fmla="*/ 0 h 658070"/>
                <a:gd name="connsiteX0" fmla="*/ 283354 w 283354"/>
                <a:gd name="connsiteY0" fmla="*/ 0 h 710269"/>
                <a:gd name="connsiteX1" fmla="*/ 283353 w 283354"/>
                <a:gd name="connsiteY1" fmla="*/ 368458 h 710269"/>
                <a:gd name="connsiteX2" fmla="*/ 283353 w 283354"/>
                <a:gd name="connsiteY2" fmla="*/ 368458 h 710269"/>
                <a:gd name="connsiteX3" fmla="*/ 166696 w 283354"/>
                <a:gd name="connsiteY3" fmla="*/ 710269 h 710269"/>
                <a:gd name="connsiteX4" fmla="*/ 0 w 283354"/>
                <a:gd name="connsiteY4" fmla="*/ 658070 h 710269"/>
                <a:gd name="connsiteX5" fmla="*/ 47146 w 283354"/>
                <a:gd name="connsiteY5" fmla="*/ 0 h 710269"/>
                <a:gd name="connsiteX0" fmla="*/ 287759 w 287759"/>
                <a:gd name="connsiteY0" fmla="*/ 0 h 710269"/>
                <a:gd name="connsiteX1" fmla="*/ 287758 w 287759"/>
                <a:gd name="connsiteY1" fmla="*/ 368458 h 710269"/>
                <a:gd name="connsiteX2" fmla="*/ 287758 w 287759"/>
                <a:gd name="connsiteY2" fmla="*/ 368458 h 710269"/>
                <a:gd name="connsiteX3" fmla="*/ 171101 w 287759"/>
                <a:gd name="connsiteY3" fmla="*/ 710269 h 710269"/>
                <a:gd name="connsiteX4" fmla="*/ 4405 w 287759"/>
                <a:gd name="connsiteY4" fmla="*/ 658070 h 710269"/>
                <a:gd name="connsiteX5" fmla="*/ 76572 w 287759"/>
                <a:gd name="connsiteY5" fmla="*/ 364399 h 710269"/>
                <a:gd name="connsiteX6" fmla="*/ 51551 w 287759"/>
                <a:gd name="connsiteY6" fmla="*/ 0 h 710269"/>
                <a:gd name="connsiteX0" fmla="*/ 283354 w 283354"/>
                <a:gd name="connsiteY0" fmla="*/ 0 h 710269"/>
                <a:gd name="connsiteX1" fmla="*/ 283353 w 283354"/>
                <a:gd name="connsiteY1" fmla="*/ 368458 h 710269"/>
                <a:gd name="connsiteX2" fmla="*/ 283353 w 283354"/>
                <a:gd name="connsiteY2" fmla="*/ 368458 h 710269"/>
                <a:gd name="connsiteX3" fmla="*/ 166696 w 283354"/>
                <a:gd name="connsiteY3" fmla="*/ 710269 h 710269"/>
                <a:gd name="connsiteX4" fmla="*/ 0 w 283354"/>
                <a:gd name="connsiteY4" fmla="*/ 658070 h 710269"/>
                <a:gd name="connsiteX5" fmla="*/ 72167 w 283354"/>
                <a:gd name="connsiteY5" fmla="*/ 364399 h 710269"/>
                <a:gd name="connsiteX6" fmla="*/ 47146 w 283354"/>
                <a:gd name="connsiteY6" fmla="*/ 0 h 710269"/>
                <a:gd name="connsiteX0" fmla="*/ 274934 w 274934"/>
                <a:gd name="connsiteY0" fmla="*/ 0 h 710269"/>
                <a:gd name="connsiteX1" fmla="*/ 274933 w 274934"/>
                <a:gd name="connsiteY1" fmla="*/ 368458 h 710269"/>
                <a:gd name="connsiteX2" fmla="*/ 274933 w 274934"/>
                <a:gd name="connsiteY2" fmla="*/ 368458 h 710269"/>
                <a:gd name="connsiteX3" fmla="*/ 158276 w 274934"/>
                <a:gd name="connsiteY3" fmla="*/ 710269 h 710269"/>
                <a:gd name="connsiteX4" fmla="*/ 0 w 274934"/>
                <a:gd name="connsiteY4" fmla="*/ 659753 h 710269"/>
                <a:gd name="connsiteX5" fmla="*/ 63747 w 274934"/>
                <a:gd name="connsiteY5" fmla="*/ 364399 h 710269"/>
                <a:gd name="connsiteX6" fmla="*/ 38726 w 274934"/>
                <a:gd name="connsiteY6" fmla="*/ 0 h 71026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274934" h="710269">
                  <a:moveTo>
                    <a:pt x="274934" y="0"/>
                  </a:moveTo>
                  <a:cubicBezTo>
                    <a:pt x="274934" y="122819"/>
                    <a:pt x="274933" y="245639"/>
                    <a:pt x="274933" y="368458"/>
                  </a:cubicBezTo>
                  <a:lnTo>
                    <a:pt x="274933" y="368458"/>
                  </a:lnTo>
                  <a:lnTo>
                    <a:pt x="158276" y="710269"/>
                  </a:lnTo>
                  <a:lnTo>
                    <a:pt x="0" y="659753"/>
                  </a:lnTo>
                  <a:lnTo>
                    <a:pt x="63747" y="364399"/>
                  </a:lnTo>
                  <a:cubicBezTo>
                    <a:pt x="71605" y="254721"/>
                    <a:pt x="33635" y="59330"/>
                    <a:pt x="38726" y="0"/>
                  </a:cubicBezTo>
                </a:path>
              </a:pathLst>
            </a:custGeom>
            <a:solidFill>
              <a:srgbClr val="00B0F0"/>
            </a:solidFill>
            <a:ln w="1905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4572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grpSp>
          <p:nvGrpSpPr>
            <p:cNvPr id="125" name="グループ化 124">
              <a:extLst>
                <a:ext uri="{FF2B5EF4-FFF2-40B4-BE49-F238E27FC236}">
                  <a16:creationId xmlns:a16="http://schemas.microsoft.com/office/drawing/2014/main" id="{CF774935-DA4D-47D8-AAF8-9D69EA312922}"/>
                </a:ext>
              </a:extLst>
            </p:cNvPr>
            <p:cNvGrpSpPr/>
            <p:nvPr/>
          </p:nvGrpSpPr>
          <p:grpSpPr>
            <a:xfrm>
              <a:off x="4587582" y="2982437"/>
              <a:ext cx="1291268" cy="1350492"/>
              <a:chOff x="7300815" y="5983565"/>
              <a:chExt cx="1291268" cy="1350492"/>
            </a:xfrm>
          </p:grpSpPr>
          <p:sp>
            <p:nvSpPr>
              <p:cNvPr id="127" name="フリーフォーム: 図形 126">
                <a:extLst>
                  <a:ext uri="{FF2B5EF4-FFF2-40B4-BE49-F238E27FC236}">
                    <a16:creationId xmlns:a16="http://schemas.microsoft.com/office/drawing/2014/main" id="{7A611192-7D36-497C-8907-A2D0782A0C77}"/>
                  </a:ext>
                </a:extLst>
              </p:cNvPr>
              <p:cNvSpPr/>
              <p:nvPr/>
            </p:nvSpPr>
            <p:spPr>
              <a:xfrm rot="20952697">
                <a:off x="7306672" y="5983565"/>
                <a:ext cx="1190404" cy="1040505"/>
              </a:xfrm>
              <a:custGeom>
                <a:avLst/>
                <a:gdLst>
                  <a:gd name="connsiteX0" fmla="*/ 518797 w 1301563"/>
                  <a:gd name="connsiteY0" fmla="*/ 0 h 1095292"/>
                  <a:gd name="connsiteX1" fmla="*/ 720737 w 1301563"/>
                  <a:gd name="connsiteY1" fmla="*/ 40494 h 1095292"/>
                  <a:gd name="connsiteX2" fmla="*/ 768335 w 1301563"/>
                  <a:gd name="connsiteY2" fmla="*/ 66155 h 1095292"/>
                  <a:gd name="connsiteX3" fmla="*/ 782766 w 1301563"/>
                  <a:gd name="connsiteY3" fmla="*/ 64710 h 1095292"/>
                  <a:gd name="connsiteX4" fmla="*/ 1301563 w 1301563"/>
                  <a:gd name="connsiteY4" fmla="*/ 580001 h 1095292"/>
                  <a:gd name="connsiteX5" fmla="*/ 782766 w 1301563"/>
                  <a:gd name="connsiteY5" fmla="*/ 1095292 h 1095292"/>
                  <a:gd name="connsiteX6" fmla="*/ 580827 w 1301563"/>
                  <a:gd name="connsiteY6" fmla="*/ 1054798 h 1095292"/>
                  <a:gd name="connsiteX7" fmla="*/ 533229 w 1301563"/>
                  <a:gd name="connsiteY7" fmla="*/ 1029137 h 1095292"/>
                  <a:gd name="connsiteX8" fmla="*/ 518797 w 1301563"/>
                  <a:gd name="connsiteY8" fmla="*/ 1030582 h 1095292"/>
                  <a:gd name="connsiteX9" fmla="*/ 0 w 1301563"/>
                  <a:gd name="connsiteY9" fmla="*/ 515291 h 1095292"/>
                  <a:gd name="connsiteX10" fmla="*/ 518797 w 1301563"/>
                  <a:gd name="connsiteY10" fmla="*/ 0 h 109529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</a:cxnLst>
                <a:rect l="l" t="t" r="r" b="b"/>
                <a:pathLst>
                  <a:path w="1301563" h="1095292">
                    <a:moveTo>
                      <a:pt x="518797" y="0"/>
                    </a:moveTo>
                    <a:cubicBezTo>
                      <a:pt x="590428" y="0"/>
                      <a:pt x="658669" y="14419"/>
                      <a:pt x="720737" y="40494"/>
                    </a:cubicBezTo>
                    <a:lnTo>
                      <a:pt x="768335" y="66155"/>
                    </a:lnTo>
                    <a:lnTo>
                      <a:pt x="782766" y="64710"/>
                    </a:lnTo>
                    <a:cubicBezTo>
                      <a:pt x="1069290" y="64710"/>
                      <a:pt x="1301563" y="295414"/>
                      <a:pt x="1301563" y="580001"/>
                    </a:cubicBezTo>
                    <a:cubicBezTo>
                      <a:pt x="1301563" y="864588"/>
                      <a:pt x="1069290" y="1095292"/>
                      <a:pt x="782766" y="1095292"/>
                    </a:cubicBezTo>
                    <a:cubicBezTo>
                      <a:pt x="711135" y="1095292"/>
                      <a:pt x="642895" y="1080873"/>
                      <a:pt x="580827" y="1054798"/>
                    </a:cubicBezTo>
                    <a:lnTo>
                      <a:pt x="533229" y="1029137"/>
                    </a:lnTo>
                    <a:lnTo>
                      <a:pt x="518797" y="1030582"/>
                    </a:lnTo>
                    <a:cubicBezTo>
                      <a:pt x="232273" y="1030582"/>
                      <a:pt x="0" y="799878"/>
                      <a:pt x="0" y="515291"/>
                    </a:cubicBezTo>
                    <a:cubicBezTo>
                      <a:pt x="0" y="230704"/>
                      <a:pt x="232273" y="0"/>
                      <a:pt x="518797" y="0"/>
                    </a:cubicBezTo>
                    <a:close/>
                  </a:path>
                </a:pathLst>
              </a:custGeom>
              <a:solidFill>
                <a:sysClr val="windowText" lastClr="000000"/>
              </a:soli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128" name="楕円 1">
                <a:extLst>
                  <a:ext uri="{FF2B5EF4-FFF2-40B4-BE49-F238E27FC236}">
                    <a16:creationId xmlns:a16="http://schemas.microsoft.com/office/drawing/2014/main" id="{C43606F1-2D0B-4448-BAF2-C4F9CF182DF6}"/>
                  </a:ext>
                </a:extLst>
              </p:cNvPr>
              <p:cNvSpPr/>
              <p:nvPr/>
            </p:nvSpPr>
            <p:spPr>
              <a:xfrm rot="20952697">
                <a:off x="7300815" y="6810884"/>
                <a:ext cx="187375" cy="239746"/>
              </a:xfrm>
              <a:custGeom>
                <a:avLst/>
                <a:gdLst>
                  <a:gd name="connsiteX0" fmla="*/ 0 w 377825"/>
                  <a:gd name="connsiteY0" fmla="*/ 40997 h 81993"/>
                  <a:gd name="connsiteX1" fmla="*/ 188913 w 377825"/>
                  <a:gd name="connsiteY1" fmla="*/ 0 h 81993"/>
                  <a:gd name="connsiteX2" fmla="*/ 377826 w 377825"/>
                  <a:gd name="connsiteY2" fmla="*/ 40997 h 81993"/>
                  <a:gd name="connsiteX3" fmla="*/ 188913 w 377825"/>
                  <a:gd name="connsiteY3" fmla="*/ 81994 h 81993"/>
                  <a:gd name="connsiteX4" fmla="*/ 0 w 377825"/>
                  <a:gd name="connsiteY4" fmla="*/ 40997 h 81993"/>
                  <a:gd name="connsiteX0" fmla="*/ 1292 w 379118"/>
                  <a:gd name="connsiteY0" fmla="*/ 250547 h 291974"/>
                  <a:gd name="connsiteX1" fmla="*/ 272755 w 379118"/>
                  <a:gd name="connsiteY1" fmla="*/ 0 h 291974"/>
                  <a:gd name="connsiteX2" fmla="*/ 379118 w 379118"/>
                  <a:gd name="connsiteY2" fmla="*/ 250547 h 291974"/>
                  <a:gd name="connsiteX3" fmla="*/ 190205 w 379118"/>
                  <a:gd name="connsiteY3" fmla="*/ 291544 h 291974"/>
                  <a:gd name="connsiteX4" fmla="*/ 1292 w 379118"/>
                  <a:gd name="connsiteY4" fmla="*/ 250547 h 291974"/>
                  <a:gd name="connsiteX0" fmla="*/ 1685 w 300136"/>
                  <a:gd name="connsiteY0" fmla="*/ 187583 h 294330"/>
                  <a:gd name="connsiteX1" fmla="*/ 193773 w 300136"/>
                  <a:gd name="connsiteY1" fmla="*/ 536 h 294330"/>
                  <a:gd name="connsiteX2" fmla="*/ 300136 w 300136"/>
                  <a:gd name="connsiteY2" fmla="*/ 251083 h 294330"/>
                  <a:gd name="connsiteX3" fmla="*/ 111223 w 300136"/>
                  <a:gd name="connsiteY3" fmla="*/ 292080 h 294330"/>
                  <a:gd name="connsiteX4" fmla="*/ 1685 w 300136"/>
                  <a:gd name="connsiteY4" fmla="*/ 187583 h 294330"/>
                  <a:gd name="connsiteX0" fmla="*/ 862 w 299313"/>
                  <a:gd name="connsiteY0" fmla="*/ 187563 h 265078"/>
                  <a:gd name="connsiteX1" fmla="*/ 192950 w 299313"/>
                  <a:gd name="connsiteY1" fmla="*/ 516 h 265078"/>
                  <a:gd name="connsiteX2" fmla="*/ 299313 w 299313"/>
                  <a:gd name="connsiteY2" fmla="*/ 251063 h 265078"/>
                  <a:gd name="connsiteX3" fmla="*/ 129450 w 299313"/>
                  <a:gd name="connsiteY3" fmla="*/ 253960 h 265078"/>
                  <a:gd name="connsiteX4" fmla="*/ 862 w 299313"/>
                  <a:gd name="connsiteY4" fmla="*/ 187563 h 265078"/>
                  <a:gd name="connsiteX0" fmla="*/ 862 w 299313"/>
                  <a:gd name="connsiteY0" fmla="*/ 187563 h 265078"/>
                  <a:gd name="connsiteX1" fmla="*/ 192950 w 299313"/>
                  <a:gd name="connsiteY1" fmla="*/ 516 h 265078"/>
                  <a:gd name="connsiteX2" fmla="*/ 299313 w 299313"/>
                  <a:gd name="connsiteY2" fmla="*/ 251063 h 265078"/>
                  <a:gd name="connsiteX3" fmla="*/ 129450 w 299313"/>
                  <a:gd name="connsiteY3" fmla="*/ 253960 h 265078"/>
                  <a:gd name="connsiteX4" fmla="*/ 862 w 299313"/>
                  <a:gd name="connsiteY4" fmla="*/ 187563 h 265078"/>
                  <a:gd name="connsiteX0" fmla="*/ 862 w 299313"/>
                  <a:gd name="connsiteY0" fmla="*/ 187563 h 265078"/>
                  <a:gd name="connsiteX1" fmla="*/ 192950 w 299313"/>
                  <a:gd name="connsiteY1" fmla="*/ 516 h 265078"/>
                  <a:gd name="connsiteX2" fmla="*/ 299313 w 299313"/>
                  <a:gd name="connsiteY2" fmla="*/ 251063 h 265078"/>
                  <a:gd name="connsiteX3" fmla="*/ 129450 w 299313"/>
                  <a:gd name="connsiteY3" fmla="*/ 253960 h 265078"/>
                  <a:gd name="connsiteX4" fmla="*/ 862 w 299313"/>
                  <a:gd name="connsiteY4" fmla="*/ 187563 h 265078"/>
                  <a:gd name="connsiteX0" fmla="*/ 732 w 197787"/>
                  <a:gd name="connsiteY0" fmla="*/ 187607 h 263128"/>
                  <a:gd name="connsiteX1" fmla="*/ 192820 w 197787"/>
                  <a:gd name="connsiteY1" fmla="*/ 560 h 263128"/>
                  <a:gd name="connsiteX2" fmla="*/ 129320 w 197787"/>
                  <a:gd name="connsiteY2" fmla="*/ 254004 h 263128"/>
                  <a:gd name="connsiteX3" fmla="*/ 732 w 197787"/>
                  <a:gd name="connsiteY3" fmla="*/ 187607 h 263128"/>
                  <a:gd name="connsiteX0" fmla="*/ 83 w 233281"/>
                  <a:gd name="connsiteY0" fmla="*/ 187152 h 229950"/>
                  <a:gd name="connsiteX1" fmla="*/ 192171 w 233281"/>
                  <a:gd name="connsiteY1" fmla="*/ 105 h 229950"/>
                  <a:gd name="connsiteX2" fmla="*/ 217571 w 233281"/>
                  <a:gd name="connsiteY2" fmla="*/ 215449 h 229950"/>
                  <a:gd name="connsiteX3" fmla="*/ 83 w 233281"/>
                  <a:gd name="connsiteY3" fmla="*/ 187152 h 229950"/>
                  <a:gd name="connsiteX0" fmla="*/ 1595 w 234793"/>
                  <a:gd name="connsiteY0" fmla="*/ 187171 h 236717"/>
                  <a:gd name="connsiteX1" fmla="*/ 193683 w 234793"/>
                  <a:gd name="connsiteY1" fmla="*/ 124 h 236717"/>
                  <a:gd name="connsiteX2" fmla="*/ 219083 w 234793"/>
                  <a:gd name="connsiteY2" fmla="*/ 215468 h 236717"/>
                  <a:gd name="connsiteX3" fmla="*/ 1595 w 234793"/>
                  <a:gd name="connsiteY3" fmla="*/ 187171 h 236717"/>
                  <a:gd name="connsiteX0" fmla="*/ 1824 w 203273"/>
                  <a:gd name="connsiteY0" fmla="*/ 206110 h 246667"/>
                  <a:gd name="connsiteX1" fmla="*/ 165337 w 203273"/>
                  <a:gd name="connsiteY1" fmla="*/ 13 h 246667"/>
                  <a:gd name="connsiteX2" fmla="*/ 190737 w 203273"/>
                  <a:gd name="connsiteY2" fmla="*/ 215357 h 246667"/>
                  <a:gd name="connsiteX3" fmla="*/ 1824 w 203273"/>
                  <a:gd name="connsiteY3" fmla="*/ 206110 h 246667"/>
                  <a:gd name="connsiteX0" fmla="*/ 0 w 201449"/>
                  <a:gd name="connsiteY0" fmla="*/ 206110 h 246667"/>
                  <a:gd name="connsiteX1" fmla="*/ 163513 w 201449"/>
                  <a:gd name="connsiteY1" fmla="*/ 13 h 246667"/>
                  <a:gd name="connsiteX2" fmla="*/ 188913 w 201449"/>
                  <a:gd name="connsiteY2" fmla="*/ 215357 h 246667"/>
                  <a:gd name="connsiteX3" fmla="*/ 0 w 201449"/>
                  <a:gd name="connsiteY3" fmla="*/ 206110 h 246667"/>
                  <a:gd name="connsiteX0" fmla="*/ 0 w 187375"/>
                  <a:gd name="connsiteY0" fmla="*/ 193478 h 239746"/>
                  <a:gd name="connsiteX1" fmla="*/ 150813 w 187375"/>
                  <a:gd name="connsiteY1" fmla="*/ 81 h 239746"/>
                  <a:gd name="connsiteX2" fmla="*/ 176213 w 187375"/>
                  <a:gd name="connsiteY2" fmla="*/ 215425 h 239746"/>
                  <a:gd name="connsiteX3" fmla="*/ 0 w 187375"/>
                  <a:gd name="connsiteY3" fmla="*/ 193478 h 23974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187375" h="239746">
                    <a:moveTo>
                      <a:pt x="0" y="193478"/>
                    </a:moveTo>
                    <a:cubicBezTo>
                      <a:pt x="59267" y="116312"/>
                      <a:pt x="121444" y="-3577"/>
                      <a:pt x="150813" y="81"/>
                    </a:cubicBezTo>
                    <a:cubicBezTo>
                      <a:pt x="180182" y="3739"/>
                      <a:pt x="201348" y="183192"/>
                      <a:pt x="176213" y="215425"/>
                    </a:cubicBezTo>
                    <a:cubicBezTo>
                      <a:pt x="151078" y="247658"/>
                      <a:pt x="20108" y="254769"/>
                      <a:pt x="0" y="193478"/>
                    </a:cubicBezTo>
                    <a:close/>
                  </a:path>
                </a:pathLst>
              </a:custGeom>
              <a:solidFill>
                <a:srgbClr val="ED7D31">
                  <a:lumMod val="40000"/>
                  <a:lumOff val="60000"/>
                </a:srgbClr>
              </a:soli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129" name="四角形: 角を丸くする 128">
                <a:extLst>
                  <a:ext uri="{FF2B5EF4-FFF2-40B4-BE49-F238E27FC236}">
                    <a16:creationId xmlns:a16="http://schemas.microsoft.com/office/drawing/2014/main" id="{5115EFDE-25D9-46A9-9E2F-1BFB26F9E078}"/>
                  </a:ext>
                </a:extLst>
              </p:cNvPr>
              <p:cNvSpPr/>
              <p:nvPr/>
            </p:nvSpPr>
            <p:spPr>
              <a:xfrm rot="20952697">
                <a:off x="7340208" y="6098318"/>
                <a:ext cx="1112808" cy="1204554"/>
              </a:xfrm>
              <a:prstGeom prst="roundRect">
                <a:avLst>
                  <a:gd name="adj" fmla="val 48479"/>
                </a:avLst>
              </a:prstGeom>
              <a:solidFill>
                <a:srgbClr val="ED7D31">
                  <a:lumMod val="40000"/>
                  <a:lumOff val="60000"/>
                </a:srgbClr>
              </a:soli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130" name="楕円 14">
                <a:extLst>
                  <a:ext uri="{FF2B5EF4-FFF2-40B4-BE49-F238E27FC236}">
                    <a16:creationId xmlns:a16="http://schemas.microsoft.com/office/drawing/2014/main" id="{5205B59D-3D34-4D4A-8954-4DF188FD2757}"/>
                  </a:ext>
                </a:extLst>
              </p:cNvPr>
              <p:cNvSpPr/>
              <p:nvPr/>
            </p:nvSpPr>
            <p:spPr>
              <a:xfrm rot="20052697">
                <a:off x="7541072" y="7019376"/>
                <a:ext cx="155112" cy="143074"/>
              </a:xfrm>
              <a:custGeom>
                <a:avLst/>
                <a:gdLst>
                  <a:gd name="connsiteX0" fmla="*/ 0 w 1157287"/>
                  <a:gd name="connsiteY0" fmla="*/ 148586 h 297172"/>
                  <a:gd name="connsiteX1" fmla="*/ 578644 w 1157287"/>
                  <a:gd name="connsiteY1" fmla="*/ 0 h 297172"/>
                  <a:gd name="connsiteX2" fmla="*/ 1157288 w 1157287"/>
                  <a:gd name="connsiteY2" fmla="*/ 148586 h 297172"/>
                  <a:gd name="connsiteX3" fmla="*/ 578644 w 1157287"/>
                  <a:gd name="connsiteY3" fmla="*/ 297172 h 297172"/>
                  <a:gd name="connsiteX4" fmla="*/ 0 w 1157287"/>
                  <a:gd name="connsiteY4" fmla="*/ 148586 h 297172"/>
                  <a:gd name="connsiteX0" fmla="*/ 0 w 1157288"/>
                  <a:gd name="connsiteY0" fmla="*/ 148586 h 297172"/>
                  <a:gd name="connsiteX1" fmla="*/ 578644 w 1157288"/>
                  <a:gd name="connsiteY1" fmla="*/ 0 h 297172"/>
                  <a:gd name="connsiteX2" fmla="*/ 1157288 w 1157288"/>
                  <a:gd name="connsiteY2" fmla="*/ 148586 h 297172"/>
                  <a:gd name="connsiteX3" fmla="*/ 578644 w 1157288"/>
                  <a:gd name="connsiteY3" fmla="*/ 297172 h 297172"/>
                  <a:gd name="connsiteX4" fmla="*/ 0 w 1157288"/>
                  <a:gd name="connsiteY4" fmla="*/ 148586 h 297172"/>
                  <a:gd name="connsiteX0" fmla="*/ 0 w 1157288"/>
                  <a:gd name="connsiteY0" fmla="*/ 148586 h 297172"/>
                  <a:gd name="connsiteX1" fmla="*/ 578644 w 1157288"/>
                  <a:gd name="connsiteY1" fmla="*/ 0 h 297172"/>
                  <a:gd name="connsiteX2" fmla="*/ 1157288 w 1157288"/>
                  <a:gd name="connsiteY2" fmla="*/ 148586 h 297172"/>
                  <a:gd name="connsiteX3" fmla="*/ 578644 w 1157288"/>
                  <a:gd name="connsiteY3" fmla="*/ 297172 h 297172"/>
                  <a:gd name="connsiteX4" fmla="*/ 0 w 1157288"/>
                  <a:gd name="connsiteY4" fmla="*/ 148586 h 297172"/>
                  <a:gd name="connsiteX0" fmla="*/ 0 w 1157288"/>
                  <a:gd name="connsiteY0" fmla="*/ 148586 h 297172"/>
                  <a:gd name="connsiteX1" fmla="*/ 578644 w 1157288"/>
                  <a:gd name="connsiteY1" fmla="*/ 0 h 297172"/>
                  <a:gd name="connsiteX2" fmla="*/ 1157288 w 1157288"/>
                  <a:gd name="connsiteY2" fmla="*/ 148586 h 297172"/>
                  <a:gd name="connsiteX3" fmla="*/ 578644 w 1157288"/>
                  <a:gd name="connsiteY3" fmla="*/ 297172 h 297172"/>
                  <a:gd name="connsiteX4" fmla="*/ 0 w 1157288"/>
                  <a:gd name="connsiteY4" fmla="*/ 148586 h 297172"/>
                  <a:gd name="connsiteX0" fmla="*/ 0 w 1157288"/>
                  <a:gd name="connsiteY0" fmla="*/ 148586 h 759134"/>
                  <a:gd name="connsiteX1" fmla="*/ 578644 w 1157288"/>
                  <a:gd name="connsiteY1" fmla="*/ 0 h 759134"/>
                  <a:gd name="connsiteX2" fmla="*/ 1157288 w 1157288"/>
                  <a:gd name="connsiteY2" fmla="*/ 148586 h 759134"/>
                  <a:gd name="connsiteX3" fmla="*/ 588169 w 1157288"/>
                  <a:gd name="connsiteY3" fmla="*/ 759134 h 759134"/>
                  <a:gd name="connsiteX4" fmla="*/ 0 w 1157288"/>
                  <a:gd name="connsiteY4" fmla="*/ 148586 h 759134"/>
                  <a:gd name="connsiteX0" fmla="*/ 0 w 1157288"/>
                  <a:gd name="connsiteY0" fmla="*/ 99450 h 709998"/>
                  <a:gd name="connsiteX1" fmla="*/ 567787 w 1157288"/>
                  <a:gd name="connsiteY1" fmla="*/ 0 h 709998"/>
                  <a:gd name="connsiteX2" fmla="*/ 1157288 w 1157288"/>
                  <a:gd name="connsiteY2" fmla="*/ 99450 h 709998"/>
                  <a:gd name="connsiteX3" fmla="*/ 588169 w 1157288"/>
                  <a:gd name="connsiteY3" fmla="*/ 709998 h 709998"/>
                  <a:gd name="connsiteX4" fmla="*/ 0 w 1157288"/>
                  <a:gd name="connsiteY4" fmla="*/ 99450 h 70999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1157288" h="709998">
                    <a:moveTo>
                      <a:pt x="0" y="99450"/>
                    </a:moveTo>
                    <a:cubicBezTo>
                      <a:pt x="0" y="17388"/>
                      <a:pt x="248211" y="0"/>
                      <a:pt x="567787" y="0"/>
                    </a:cubicBezTo>
                    <a:cubicBezTo>
                      <a:pt x="887363" y="0"/>
                      <a:pt x="1157288" y="17388"/>
                      <a:pt x="1157288" y="99450"/>
                    </a:cubicBezTo>
                    <a:cubicBezTo>
                      <a:pt x="1157288" y="181512"/>
                      <a:pt x="907745" y="709998"/>
                      <a:pt x="588169" y="709998"/>
                    </a:cubicBezTo>
                    <a:cubicBezTo>
                      <a:pt x="268593" y="709998"/>
                      <a:pt x="0" y="181512"/>
                      <a:pt x="0" y="99450"/>
                    </a:cubicBezTo>
                    <a:close/>
                  </a:path>
                </a:pathLst>
              </a:custGeom>
              <a:solidFill>
                <a:srgbClr val="FF0000"/>
              </a:soli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131" name="フリーフォーム: 図形 130">
                <a:extLst>
                  <a:ext uri="{FF2B5EF4-FFF2-40B4-BE49-F238E27FC236}">
                    <a16:creationId xmlns:a16="http://schemas.microsoft.com/office/drawing/2014/main" id="{983855D3-C847-433E-8D92-84E6323AFF99}"/>
                  </a:ext>
                </a:extLst>
              </p:cNvPr>
              <p:cNvSpPr/>
              <p:nvPr/>
            </p:nvSpPr>
            <p:spPr>
              <a:xfrm rot="20052697">
                <a:off x="7573059" y="7027908"/>
                <a:ext cx="126041" cy="131418"/>
              </a:xfrm>
              <a:custGeom>
                <a:avLst/>
                <a:gdLst>
                  <a:gd name="connsiteX0" fmla="*/ 397621 w 412439"/>
                  <a:gd name="connsiteY0" fmla="*/ 0 h 505684"/>
                  <a:gd name="connsiteX1" fmla="*/ 407079 w 412439"/>
                  <a:gd name="connsiteY1" fmla="*/ 10682 h 505684"/>
                  <a:gd name="connsiteX2" fmla="*/ 412439 w 412439"/>
                  <a:gd name="connsiteY2" fmla="*/ 32265 h 505684"/>
                  <a:gd name="connsiteX3" fmla="*/ 162833 w 412439"/>
                  <a:gd name="connsiteY3" fmla="*/ 505684 h 505684"/>
                  <a:gd name="connsiteX4" fmla="*/ 19619 w 412439"/>
                  <a:gd name="connsiteY4" fmla="*/ 372669 h 505684"/>
                  <a:gd name="connsiteX5" fmla="*/ 0 w 412439"/>
                  <a:gd name="connsiteY5" fmla="*/ 331804 h 505684"/>
                  <a:gd name="connsiteX6" fmla="*/ 21714 w 412439"/>
                  <a:gd name="connsiteY6" fmla="*/ 289326 h 505684"/>
                  <a:gd name="connsiteX7" fmla="*/ 133409 w 412439"/>
                  <a:gd name="connsiteY7" fmla="*/ 151244 h 505684"/>
                  <a:gd name="connsiteX8" fmla="*/ 351028 w 412439"/>
                  <a:gd name="connsiteY8" fmla="*/ 12954 h 50568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412439" h="505684">
                    <a:moveTo>
                      <a:pt x="397621" y="0"/>
                    </a:moveTo>
                    <a:lnTo>
                      <a:pt x="407079" y="10682"/>
                    </a:lnTo>
                    <a:cubicBezTo>
                      <a:pt x="410589" y="17141"/>
                      <a:pt x="412439" y="24311"/>
                      <a:pt x="412439" y="32265"/>
                    </a:cubicBezTo>
                    <a:cubicBezTo>
                      <a:pt x="412439" y="95896"/>
                      <a:pt x="302994" y="505684"/>
                      <a:pt x="162833" y="505684"/>
                    </a:cubicBezTo>
                    <a:cubicBezTo>
                      <a:pt x="110273" y="505684"/>
                      <a:pt x="60857" y="448058"/>
                      <a:pt x="19619" y="372669"/>
                    </a:cubicBezTo>
                    <a:lnTo>
                      <a:pt x="0" y="331804"/>
                    </a:lnTo>
                    <a:lnTo>
                      <a:pt x="21714" y="289326"/>
                    </a:lnTo>
                    <a:cubicBezTo>
                      <a:pt x="50713" y="241286"/>
                      <a:pt x="88170" y="194323"/>
                      <a:pt x="133409" y="151244"/>
                    </a:cubicBezTo>
                    <a:cubicBezTo>
                      <a:pt x="201267" y="86626"/>
                      <a:pt x="276999" y="39924"/>
                      <a:pt x="351028" y="12954"/>
                    </a:cubicBezTo>
                    <a:close/>
                  </a:path>
                </a:pathLst>
              </a:custGeom>
              <a:solidFill>
                <a:srgbClr val="FF99CC"/>
              </a:soli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132" name="月 131">
                <a:extLst>
                  <a:ext uri="{FF2B5EF4-FFF2-40B4-BE49-F238E27FC236}">
                    <a16:creationId xmlns:a16="http://schemas.microsoft.com/office/drawing/2014/main" id="{BAD1E3AE-E2F8-48FC-B16D-E02F98205DB7}"/>
                  </a:ext>
                </a:extLst>
              </p:cNvPr>
              <p:cNvSpPr/>
              <p:nvPr/>
            </p:nvSpPr>
            <p:spPr>
              <a:xfrm rot="3600000">
                <a:off x="7464151" y="6451505"/>
                <a:ext cx="45719" cy="229300"/>
              </a:xfrm>
              <a:prstGeom prst="moon">
                <a:avLst>
                  <a:gd name="adj" fmla="val 55057"/>
                </a:avLst>
              </a:prstGeom>
              <a:solidFill>
                <a:sysClr val="windowText" lastClr="000000"/>
              </a:solidFill>
              <a:ln w="1905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133" name="フリーフォーム: 図形 132">
                <a:extLst>
                  <a:ext uri="{FF2B5EF4-FFF2-40B4-BE49-F238E27FC236}">
                    <a16:creationId xmlns:a16="http://schemas.microsoft.com/office/drawing/2014/main" id="{7165E2D0-BAF2-4FCA-BB39-4F006FFE78EB}"/>
                  </a:ext>
                </a:extLst>
              </p:cNvPr>
              <p:cNvSpPr/>
              <p:nvPr/>
            </p:nvSpPr>
            <p:spPr>
              <a:xfrm rot="14527645">
                <a:off x="7483835" y="6579581"/>
                <a:ext cx="86690" cy="241892"/>
              </a:xfrm>
              <a:custGeom>
                <a:avLst/>
                <a:gdLst>
                  <a:gd name="connsiteX0" fmla="*/ 45719 w 86690"/>
                  <a:gd name="connsiteY0" fmla="*/ 229300 h 241892"/>
                  <a:gd name="connsiteX1" fmla="*/ 0 w 86690"/>
                  <a:gd name="connsiteY1" fmla="*/ 114650 h 241892"/>
                  <a:gd name="connsiteX2" fmla="*/ 45719 w 86690"/>
                  <a:gd name="connsiteY2" fmla="*/ 0 h 241892"/>
                  <a:gd name="connsiteX3" fmla="*/ 25172 w 86690"/>
                  <a:gd name="connsiteY3" fmla="*/ 114650 h 241892"/>
                  <a:gd name="connsiteX4" fmla="*/ 45719 w 86690"/>
                  <a:gd name="connsiteY4" fmla="*/ 229300 h 241892"/>
                  <a:gd name="connsiteX5" fmla="*/ 86690 w 86690"/>
                  <a:gd name="connsiteY5" fmla="*/ 241892 h 241892"/>
                  <a:gd name="connsiteX6" fmla="*/ 40971 w 86690"/>
                  <a:gd name="connsiteY6" fmla="*/ 127242 h 241892"/>
                  <a:gd name="connsiteX7" fmla="*/ 86690 w 86690"/>
                  <a:gd name="connsiteY7" fmla="*/ 12592 h 241892"/>
                  <a:gd name="connsiteX8" fmla="*/ 66143 w 86690"/>
                  <a:gd name="connsiteY8" fmla="*/ 127242 h 241892"/>
                  <a:gd name="connsiteX9" fmla="*/ 86690 w 86690"/>
                  <a:gd name="connsiteY9" fmla="*/ 241892 h 24189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</a:cxnLst>
                <a:rect l="l" t="t" r="r" b="b"/>
                <a:pathLst>
                  <a:path w="86690" h="241892">
                    <a:moveTo>
                      <a:pt x="45719" y="229300"/>
                    </a:moveTo>
                    <a:cubicBezTo>
                      <a:pt x="20469" y="229300"/>
                      <a:pt x="0" y="177969"/>
                      <a:pt x="0" y="114650"/>
                    </a:cubicBezTo>
                    <a:cubicBezTo>
                      <a:pt x="0" y="51331"/>
                      <a:pt x="20469" y="0"/>
                      <a:pt x="45719" y="0"/>
                    </a:cubicBezTo>
                    <a:cubicBezTo>
                      <a:pt x="32650" y="29096"/>
                      <a:pt x="25172" y="70825"/>
                      <a:pt x="25172" y="114650"/>
                    </a:cubicBezTo>
                    <a:cubicBezTo>
                      <a:pt x="25172" y="158475"/>
                      <a:pt x="32651" y="200204"/>
                      <a:pt x="45719" y="229300"/>
                    </a:cubicBezTo>
                    <a:close/>
                    <a:moveTo>
                      <a:pt x="86690" y="241892"/>
                    </a:moveTo>
                    <a:cubicBezTo>
                      <a:pt x="61440" y="241892"/>
                      <a:pt x="40971" y="190561"/>
                      <a:pt x="40971" y="127242"/>
                    </a:cubicBezTo>
                    <a:cubicBezTo>
                      <a:pt x="40971" y="63923"/>
                      <a:pt x="61440" y="12592"/>
                      <a:pt x="86690" y="12592"/>
                    </a:cubicBezTo>
                    <a:cubicBezTo>
                      <a:pt x="73621" y="41688"/>
                      <a:pt x="66143" y="83417"/>
                      <a:pt x="66143" y="127242"/>
                    </a:cubicBezTo>
                    <a:cubicBezTo>
                      <a:pt x="66143" y="171067"/>
                      <a:pt x="73622" y="212796"/>
                      <a:pt x="86690" y="241892"/>
                    </a:cubicBezTo>
                    <a:close/>
                  </a:path>
                </a:pathLst>
              </a:custGeom>
              <a:solidFill>
                <a:sysClr val="windowText" lastClr="000000"/>
              </a:solidFill>
              <a:ln w="1905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198" name="楕円 197">
                <a:extLst>
                  <a:ext uri="{FF2B5EF4-FFF2-40B4-BE49-F238E27FC236}">
                    <a16:creationId xmlns:a16="http://schemas.microsoft.com/office/drawing/2014/main" id="{B739D0C3-A30E-4809-9508-4B7D68E20D95}"/>
                  </a:ext>
                </a:extLst>
              </p:cNvPr>
              <p:cNvSpPr/>
              <p:nvPr/>
            </p:nvSpPr>
            <p:spPr>
              <a:xfrm rot="20952697">
                <a:off x="7403343" y="6628372"/>
                <a:ext cx="184756" cy="275006"/>
              </a:xfrm>
              <a:prstGeom prst="ellipse">
                <a:avLst/>
              </a:prstGeom>
              <a:solidFill>
                <a:sysClr val="window" lastClr="FFFFFF"/>
              </a:soli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199" name="楕円 198">
                <a:extLst>
                  <a:ext uri="{FF2B5EF4-FFF2-40B4-BE49-F238E27FC236}">
                    <a16:creationId xmlns:a16="http://schemas.microsoft.com/office/drawing/2014/main" id="{3FF0B863-66A9-41AB-9DF6-AC023862DC5B}"/>
                  </a:ext>
                </a:extLst>
              </p:cNvPr>
              <p:cNvSpPr/>
              <p:nvPr/>
            </p:nvSpPr>
            <p:spPr>
              <a:xfrm rot="20952697">
                <a:off x="7409259" y="6705799"/>
                <a:ext cx="101128" cy="141656"/>
              </a:xfrm>
              <a:prstGeom prst="ellipse">
                <a:avLst/>
              </a:prstGeom>
              <a:solidFill>
                <a:sysClr val="windowText" lastClr="000000"/>
              </a:soli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200" name="フリーフォーム: 図形 199">
                <a:extLst>
                  <a:ext uri="{FF2B5EF4-FFF2-40B4-BE49-F238E27FC236}">
                    <a16:creationId xmlns:a16="http://schemas.microsoft.com/office/drawing/2014/main" id="{0A84092F-E556-4CE5-922B-180045304C44}"/>
                  </a:ext>
                </a:extLst>
              </p:cNvPr>
              <p:cNvSpPr/>
              <p:nvPr/>
            </p:nvSpPr>
            <p:spPr>
              <a:xfrm rot="8879878">
                <a:off x="7889468" y="6175577"/>
                <a:ext cx="702615" cy="1158480"/>
              </a:xfrm>
              <a:custGeom>
                <a:avLst/>
                <a:gdLst>
                  <a:gd name="connsiteX0" fmla="*/ 537547 w 537547"/>
                  <a:gd name="connsiteY0" fmla="*/ 1159848 h 1159848"/>
                  <a:gd name="connsiteX1" fmla="*/ 444695 w 537547"/>
                  <a:gd name="connsiteY1" fmla="*/ 1060806 h 1159848"/>
                  <a:gd name="connsiteX2" fmla="*/ 438340 w 537547"/>
                  <a:gd name="connsiteY2" fmla="*/ 1042497 h 1159848"/>
                  <a:gd name="connsiteX3" fmla="*/ 444678 w 537547"/>
                  <a:gd name="connsiteY3" fmla="*/ 1159848 h 1159848"/>
                  <a:gd name="connsiteX4" fmla="*/ 351826 w 537547"/>
                  <a:gd name="connsiteY4" fmla="*/ 1060806 h 1159848"/>
                  <a:gd name="connsiteX5" fmla="*/ 345471 w 537547"/>
                  <a:gd name="connsiteY5" fmla="*/ 1042497 h 1159848"/>
                  <a:gd name="connsiteX6" fmla="*/ 351809 w 537547"/>
                  <a:gd name="connsiteY6" fmla="*/ 1159848 h 1159848"/>
                  <a:gd name="connsiteX7" fmla="*/ 287166 w 537547"/>
                  <a:gd name="connsiteY7" fmla="*/ 1114275 h 1159848"/>
                  <a:gd name="connsiteX8" fmla="*/ 252008 w 537547"/>
                  <a:gd name="connsiteY8" fmla="*/ 1031498 h 1159848"/>
                  <a:gd name="connsiteX9" fmla="*/ 258940 w 537547"/>
                  <a:gd name="connsiteY9" fmla="*/ 1159848 h 1159848"/>
                  <a:gd name="connsiteX10" fmla="*/ 194297 w 537547"/>
                  <a:gd name="connsiteY10" fmla="*/ 1114275 h 1159848"/>
                  <a:gd name="connsiteX11" fmla="*/ 159140 w 537547"/>
                  <a:gd name="connsiteY11" fmla="*/ 1031501 h 1159848"/>
                  <a:gd name="connsiteX12" fmla="*/ 166072 w 537547"/>
                  <a:gd name="connsiteY12" fmla="*/ 1159848 h 1159848"/>
                  <a:gd name="connsiteX13" fmla="*/ 0 w 537547"/>
                  <a:gd name="connsiteY13" fmla="*/ 579924 h 1159848"/>
                  <a:gd name="connsiteX14" fmla="*/ 166072 w 537547"/>
                  <a:gd name="connsiteY14" fmla="*/ 0 h 1159848"/>
                  <a:gd name="connsiteX15" fmla="*/ 159140 w 537547"/>
                  <a:gd name="connsiteY15" fmla="*/ 128347 h 1159848"/>
                  <a:gd name="connsiteX16" fmla="*/ 194297 w 537547"/>
                  <a:gd name="connsiteY16" fmla="*/ 45573 h 1159848"/>
                  <a:gd name="connsiteX17" fmla="*/ 258940 w 537547"/>
                  <a:gd name="connsiteY17" fmla="*/ 0 h 1159848"/>
                  <a:gd name="connsiteX18" fmla="*/ 252008 w 537547"/>
                  <a:gd name="connsiteY18" fmla="*/ 128350 h 1159848"/>
                  <a:gd name="connsiteX19" fmla="*/ 287166 w 537547"/>
                  <a:gd name="connsiteY19" fmla="*/ 45573 h 1159848"/>
                  <a:gd name="connsiteX20" fmla="*/ 351809 w 537547"/>
                  <a:gd name="connsiteY20" fmla="*/ 0 h 1159848"/>
                  <a:gd name="connsiteX21" fmla="*/ 345471 w 537547"/>
                  <a:gd name="connsiteY21" fmla="*/ 117352 h 1159848"/>
                  <a:gd name="connsiteX22" fmla="*/ 351826 w 537547"/>
                  <a:gd name="connsiteY22" fmla="*/ 99042 h 1159848"/>
                  <a:gd name="connsiteX23" fmla="*/ 444678 w 537547"/>
                  <a:gd name="connsiteY23" fmla="*/ 0 h 1159848"/>
                  <a:gd name="connsiteX24" fmla="*/ 438340 w 537547"/>
                  <a:gd name="connsiteY24" fmla="*/ 117352 h 1159848"/>
                  <a:gd name="connsiteX25" fmla="*/ 444695 w 537547"/>
                  <a:gd name="connsiteY25" fmla="*/ 99042 h 1159848"/>
                  <a:gd name="connsiteX26" fmla="*/ 537547 w 537547"/>
                  <a:gd name="connsiteY26" fmla="*/ 0 h 1159848"/>
                  <a:gd name="connsiteX27" fmla="*/ 537547 w 537547"/>
                  <a:gd name="connsiteY27" fmla="*/ 1159848 h 115984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</a:cxnLst>
                <a:rect l="l" t="t" r="r" b="b"/>
                <a:pathLst>
                  <a:path w="537547" h="1159848">
                    <a:moveTo>
                      <a:pt x="537547" y="1159848"/>
                    </a:moveTo>
                    <a:cubicBezTo>
                      <a:pt x="503152" y="1159848"/>
                      <a:pt x="471200" y="1123336"/>
                      <a:pt x="444695" y="1060806"/>
                    </a:cubicBezTo>
                    <a:lnTo>
                      <a:pt x="438340" y="1042497"/>
                    </a:lnTo>
                    <a:lnTo>
                      <a:pt x="444678" y="1159848"/>
                    </a:lnTo>
                    <a:cubicBezTo>
                      <a:pt x="410283" y="1159848"/>
                      <a:pt x="378331" y="1123336"/>
                      <a:pt x="351826" y="1060806"/>
                    </a:cubicBezTo>
                    <a:lnTo>
                      <a:pt x="345471" y="1042497"/>
                    </a:lnTo>
                    <a:lnTo>
                      <a:pt x="351809" y="1159848"/>
                    </a:lnTo>
                    <a:cubicBezTo>
                      <a:pt x="328879" y="1159848"/>
                      <a:pt x="307035" y="1143620"/>
                      <a:pt x="287166" y="1114275"/>
                    </a:cubicBezTo>
                    <a:lnTo>
                      <a:pt x="252008" y="1031498"/>
                    </a:lnTo>
                    <a:lnTo>
                      <a:pt x="258940" y="1159848"/>
                    </a:lnTo>
                    <a:cubicBezTo>
                      <a:pt x="236010" y="1159848"/>
                      <a:pt x="214166" y="1143620"/>
                      <a:pt x="194297" y="1114275"/>
                    </a:cubicBezTo>
                    <a:lnTo>
                      <a:pt x="159140" y="1031501"/>
                    </a:lnTo>
                    <a:lnTo>
                      <a:pt x="166072" y="1159848"/>
                    </a:lnTo>
                    <a:cubicBezTo>
                      <a:pt x="74353" y="1159848"/>
                      <a:pt x="0" y="900207"/>
                      <a:pt x="0" y="579924"/>
                    </a:cubicBezTo>
                    <a:cubicBezTo>
                      <a:pt x="0" y="259641"/>
                      <a:pt x="74353" y="0"/>
                      <a:pt x="166072" y="0"/>
                    </a:cubicBezTo>
                    <a:lnTo>
                      <a:pt x="159140" y="128347"/>
                    </a:lnTo>
                    <a:lnTo>
                      <a:pt x="194297" y="45573"/>
                    </a:lnTo>
                    <a:cubicBezTo>
                      <a:pt x="214166" y="16228"/>
                      <a:pt x="236010" y="0"/>
                      <a:pt x="258940" y="0"/>
                    </a:cubicBezTo>
                    <a:lnTo>
                      <a:pt x="252008" y="128350"/>
                    </a:lnTo>
                    <a:lnTo>
                      <a:pt x="287166" y="45573"/>
                    </a:lnTo>
                    <a:cubicBezTo>
                      <a:pt x="307035" y="16228"/>
                      <a:pt x="328879" y="0"/>
                      <a:pt x="351809" y="0"/>
                    </a:cubicBezTo>
                    <a:lnTo>
                      <a:pt x="345471" y="117352"/>
                    </a:lnTo>
                    <a:lnTo>
                      <a:pt x="351826" y="99042"/>
                    </a:lnTo>
                    <a:cubicBezTo>
                      <a:pt x="378331" y="36512"/>
                      <a:pt x="410283" y="0"/>
                      <a:pt x="444678" y="0"/>
                    </a:cubicBezTo>
                    <a:lnTo>
                      <a:pt x="438340" y="117352"/>
                    </a:lnTo>
                    <a:lnTo>
                      <a:pt x="444695" y="99042"/>
                    </a:lnTo>
                    <a:cubicBezTo>
                      <a:pt x="471200" y="36512"/>
                      <a:pt x="503152" y="0"/>
                      <a:pt x="537547" y="0"/>
                    </a:cubicBezTo>
                    <a:cubicBezTo>
                      <a:pt x="509868" y="380575"/>
                      <a:pt x="509868" y="779273"/>
                      <a:pt x="537547" y="1159848"/>
                    </a:cubicBezTo>
                    <a:close/>
                  </a:path>
                </a:pathLst>
              </a:custGeom>
              <a:solidFill>
                <a:sysClr val="windowText" lastClr="000000"/>
              </a:soli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201" name="フリーフォーム: 図形 200">
                <a:extLst>
                  <a:ext uri="{FF2B5EF4-FFF2-40B4-BE49-F238E27FC236}">
                    <a16:creationId xmlns:a16="http://schemas.microsoft.com/office/drawing/2014/main" id="{A72BE3F2-B062-49E9-A1A4-2E6F2AF8CB13}"/>
                  </a:ext>
                </a:extLst>
              </p:cNvPr>
              <p:cNvSpPr/>
              <p:nvPr/>
            </p:nvSpPr>
            <p:spPr>
              <a:xfrm rot="1152697">
                <a:off x="7485862" y="6057314"/>
                <a:ext cx="962196" cy="702171"/>
              </a:xfrm>
              <a:custGeom>
                <a:avLst/>
                <a:gdLst>
                  <a:gd name="connsiteX0" fmla="*/ 533007 w 1066015"/>
                  <a:gd name="connsiteY0" fmla="*/ 0 h 494004"/>
                  <a:gd name="connsiteX1" fmla="*/ 1045686 w 1066015"/>
                  <a:gd name="connsiteY1" fmla="*/ 207093 h 494004"/>
                  <a:gd name="connsiteX2" fmla="*/ 1066015 w 1066015"/>
                  <a:gd name="connsiteY2" fmla="*/ 247002 h 494004"/>
                  <a:gd name="connsiteX3" fmla="*/ 1045686 w 1066015"/>
                  <a:gd name="connsiteY3" fmla="*/ 286911 h 494004"/>
                  <a:gd name="connsiteX4" fmla="*/ 533007 w 1066015"/>
                  <a:gd name="connsiteY4" fmla="*/ 494004 h 494004"/>
                  <a:gd name="connsiteX5" fmla="*/ 20328 w 1066015"/>
                  <a:gd name="connsiteY5" fmla="*/ 286911 h 494004"/>
                  <a:gd name="connsiteX6" fmla="*/ 0 w 1066015"/>
                  <a:gd name="connsiteY6" fmla="*/ 247002 h 494004"/>
                  <a:gd name="connsiteX7" fmla="*/ 20328 w 1066015"/>
                  <a:gd name="connsiteY7" fmla="*/ 207093 h 494004"/>
                  <a:gd name="connsiteX8" fmla="*/ 533007 w 1066015"/>
                  <a:gd name="connsiteY8" fmla="*/ 0 h 49400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1066015" h="494004">
                    <a:moveTo>
                      <a:pt x="533007" y="0"/>
                    </a:moveTo>
                    <a:cubicBezTo>
                      <a:pt x="763477" y="0"/>
                      <a:pt x="961219" y="85393"/>
                      <a:pt x="1045686" y="207093"/>
                    </a:cubicBezTo>
                    <a:lnTo>
                      <a:pt x="1066015" y="247002"/>
                    </a:lnTo>
                    <a:lnTo>
                      <a:pt x="1045686" y="286911"/>
                    </a:lnTo>
                    <a:cubicBezTo>
                      <a:pt x="961219" y="408611"/>
                      <a:pt x="763477" y="494004"/>
                      <a:pt x="533007" y="494004"/>
                    </a:cubicBezTo>
                    <a:cubicBezTo>
                      <a:pt x="302538" y="494004"/>
                      <a:pt x="104795" y="408611"/>
                      <a:pt x="20328" y="286911"/>
                    </a:cubicBezTo>
                    <a:lnTo>
                      <a:pt x="0" y="247002"/>
                    </a:lnTo>
                    <a:lnTo>
                      <a:pt x="20328" y="207093"/>
                    </a:lnTo>
                    <a:cubicBezTo>
                      <a:pt x="104795" y="85393"/>
                      <a:pt x="302538" y="0"/>
                      <a:pt x="533007" y="0"/>
                    </a:cubicBezTo>
                    <a:close/>
                  </a:path>
                </a:pathLst>
              </a:custGeom>
              <a:solidFill>
                <a:sysClr val="windowText" lastClr="000000"/>
              </a:soli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</p:grpSp>
        <p:sp>
          <p:nvSpPr>
            <p:cNvPr id="126" name="フリーフォーム: 図形 125">
              <a:extLst>
                <a:ext uri="{FF2B5EF4-FFF2-40B4-BE49-F238E27FC236}">
                  <a16:creationId xmlns:a16="http://schemas.microsoft.com/office/drawing/2014/main" id="{E29F6EB1-04EF-48EA-9FD7-C08821BAA9B8}"/>
                </a:ext>
              </a:extLst>
            </p:cNvPr>
            <p:cNvSpPr/>
            <p:nvPr/>
          </p:nvSpPr>
          <p:spPr>
            <a:xfrm rot="20376193">
              <a:off x="5010629" y="4350468"/>
              <a:ext cx="383877" cy="145517"/>
            </a:xfrm>
            <a:custGeom>
              <a:avLst/>
              <a:gdLst>
                <a:gd name="connsiteX0" fmla="*/ 269911 w 383877"/>
                <a:gd name="connsiteY0" fmla="*/ 6668 h 145517"/>
                <a:gd name="connsiteX1" fmla="*/ 373304 w 383877"/>
                <a:gd name="connsiteY1" fmla="*/ 51820 h 145517"/>
                <a:gd name="connsiteX2" fmla="*/ 383877 w 383877"/>
                <a:gd name="connsiteY2" fmla="*/ 74690 h 145517"/>
                <a:gd name="connsiteX3" fmla="*/ 303073 w 383877"/>
                <a:gd name="connsiteY3" fmla="*/ 81717 h 145517"/>
                <a:gd name="connsiteX4" fmla="*/ 165792 w 383877"/>
                <a:gd name="connsiteY4" fmla="*/ 110818 h 145517"/>
                <a:gd name="connsiteX5" fmla="*/ 59200 w 383877"/>
                <a:gd name="connsiteY5" fmla="*/ 145517 h 145517"/>
                <a:gd name="connsiteX6" fmla="*/ 56905 w 383877"/>
                <a:gd name="connsiteY6" fmla="*/ 144841 h 145517"/>
                <a:gd name="connsiteX7" fmla="*/ 0 w 383877"/>
                <a:gd name="connsiteY7" fmla="*/ 84846 h 145517"/>
                <a:gd name="connsiteX8" fmla="*/ 194286 w 383877"/>
                <a:gd name="connsiteY8" fmla="*/ 0 h 145517"/>
                <a:gd name="connsiteX9" fmla="*/ 269911 w 383877"/>
                <a:gd name="connsiteY9" fmla="*/ 6668 h 145517"/>
                <a:gd name="connsiteX0" fmla="*/ 269911 w 383877"/>
                <a:gd name="connsiteY0" fmla="*/ 6668 h 145517"/>
                <a:gd name="connsiteX1" fmla="*/ 373304 w 383877"/>
                <a:gd name="connsiteY1" fmla="*/ 51820 h 145517"/>
                <a:gd name="connsiteX2" fmla="*/ 383877 w 383877"/>
                <a:gd name="connsiteY2" fmla="*/ 74690 h 145517"/>
                <a:gd name="connsiteX3" fmla="*/ 303073 w 383877"/>
                <a:gd name="connsiteY3" fmla="*/ 81717 h 145517"/>
                <a:gd name="connsiteX4" fmla="*/ 165792 w 383877"/>
                <a:gd name="connsiteY4" fmla="*/ 110818 h 145517"/>
                <a:gd name="connsiteX5" fmla="*/ 59200 w 383877"/>
                <a:gd name="connsiteY5" fmla="*/ 145517 h 145517"/>
                <a:gd name="connsiteX6" fmla="*/ 0 w 383877"/>
                <a:gd name="connsiteY6" fmla="*/ 84846 h 145517"/>
                <a:gd name="connsiteX7" fmla="*/ 194286 w 383877"/>
                <a:gd name="connsiteY7" fmla="*/ 0 h 145517"/>
                <a:gd name="connsiteX8" fmla="*/ 269911 w 383877"/>
                <a:gd name="connsiteY8" fmla="*/ 6668 h 14551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383877" h="145517">
                  <a:moveTo>
                    <a:pt x="269911" y="6668"/>
                  </a:moveTo>
                  <a:cubicBezTo>
                    <a:pt x="316399" y="15255"/>
                    <a:pt x="353641" y="31519"/>
                    <a:pt x="373304" y="51820"/>
                  </a:cubicBezTo>
                  <a:lnTo>
                    <a:pt x="383877" y="74690"/>
                  </a:lnTo>
                  <a:lnTo>
                    <a:pt x="303073" y="81717"/>
                  </a:lnTo>
                  <a:cubicBezTo>
                    <a:pt x="260232" y="88249"/>
                    <a:pt x="213806" y="97953"/>
                    <a:pt x="165792" y="110818"/>
                  </a:cubicBezTo>
                  <a:lnTo>
                    <a:pt x="59200" y="145517"/>
                  </a:lnTo>
                  <a:lnTo>
                    <a:pt x="0" y="84846"/>
                  </a:lnTo>
                  <a:cubicBezTo>
                    <a:pt x="0" y="37987"/>
                    <a:pt x="86985" y="0"/>
                    <a:pt x="194286" y="0"/>
                  </a:cubicBezTo>
                  <a:cubicBezTo>
                    <a:pt x="221111" y="0"/>
                    <a:pt x="246667" y="2374"/>
                    <a:pt x="269911" y="6668"/>
                  </a:cubicBezTo>
                  <a:close/>
                </a:path>
              </a:pathLst>
            </a:custGeom>
            <a:solidFill>
              <a:srgbClr val="0070C0"/>
            </a:solidFill>
            <a:ln w="1905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4572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</p:grpSp>
      <p:grpSp>
        <p:nvGrpSpPr>
          <p:cNvPr id="234" name="グループ化 233">
            <a:extLst>
              <a:ext uri="{FF2B5EF4-FFF2-40B4-BE49-F238E27FC236}">
                <a16:creationId xmlns:a16="http://schemas.microsoft.com/office/drawing/2014/main" id="{A3291914-4D46-4D1B-AE31-7E5D9447B80A}"/>
              </a:ext>
            </a:extLst>
          </p:cNvPr>
          <p:cNvGrpSpPr/>
          <p:nvPr/>
        </p:nvGrpSpPr>
        <p:grpSpPr>
          <a:xfrm>
            <a:off x="3553084" y="2706558"/>
            <a:ext cx="2969866" cy="3223860"/>
            <a:chOff x="-120906" y="3122167"/>
            <a:chExt cx="3445981" cy="3740695"/>
          </a:xfrm>
        </p:grpSpPr>
        <p:grpSp>
          <p:nvGrpSpPr>
            <p:cNvPr id="235" name="グループ化 234">
              <a:extLst>
                <a:ext uri="{FF2B5EF4-FFF2-40B4-BE49-F238E27FC236}">
                  <a16:creationId xmlns:a16="http://schemas.microsoft.com/office/drawing/2014/main" id="{15C167F7-71D6-4B06-9BCF-EFF76E96B240}"/>
                </a:ext>
              </a:extLst>
            </p:cNvPr>
            <p:cNvGrpSpPr/>
            <p:nvPr/>
          </p:nvGrpSpPr>
          <p:grpSpPr>
            <a:xfrm>
              <a:off x="72123" y="5861886"/>
              <a:ext cx="2569619" cy="811783"/>
              <a:chOff x="72123" y="5861886"/>
              <a:chExt cx="2569619" cy="811783"/>
            </a:xfrm>
          </p:grpSpPr>
          <p:sp>
            <p:nvSpPr>
              <p:cNvPr id="290" name="星: 32 pt 289">
                <a:extLst>
                  <a:ext uri="{FF2B5EF4-FFF2-40B4-BE49-F238E27FC236}">
                    <a16:creationId xmlns:a16="http://schemas.microsoft.com/office/drawing/2014/main" id="{3A95D443-2779-44E7-940E-8EFB857A44D7}"/>
                  </a:ext>
                </a:extLst>
              </p:cNvPr>
              <p:cNvSpPr/>
              <p:nvPr/>
            </p:nvSpPr>
            <p:spPr bwMode="auto">
              <a:xfrm rot="21190986" flipH="1">
                <a:off x="1829959" y="5861886"/>
                <a:ext cx="811783" cy="811783"/>
              </a:xfrm>
              <a:prstGeom prst="star32">
                <a:avLst>
                  <a:gd name="adj" fmla="val 5859"/>
                </a:avLst>
              </a:prstGeom>
              <a:noFill/>
              <a:ln w="19050">
                <a:solidFill>
                  <a:sysClr val="windowText" lastClr="000000">
                    <a:lumMod val="50000"/>
                    <a:lumOff val="50000"/>
                  </a:sysClr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</a:endParaRPr>
              </a:p>
            </p:txBody>
          </p:sp>
          <p:sp>
            <p:nvSpPr>
              <p:cNvPr id="291" name="星: 32 pt 290">
                <a:extLst>
                  <a:ext uri="{FF2B5EF4-FFF2-40B4-BE49-F238E27FC236}">
                    <a16:creationId xmlns:a16="http://schemas.microsoft.com/office/drawing/2014/main" id="{60118BC3-2748-4344-9E58-D92D7BD9B96F}"/>
                  </a:ext>
                </a:extLst>
              </p:cNvPr>
              <p:cNvSpPr/>
              <p:nvPr/>
            </p:nvSpPr>
            <p:spPr bwMode="auto">
              <a:xfrm rot="21190986" flipH="1">
                <a:off x="72123" y="5861886"/>
                <a:ext cx="811783" cy="811783"/>
              </a:xfrm>
              <a:prstGeom prst="star32">
                <a:avLst>
                  <a:gd name="adj" fmla="val 5859"/>
                </a:avLst>
              </a:prstGeom>
              <a:noFill/>
              <a:ln w="19050">
                <a:solidFill>
                  <a:sysClr val="windowText" lastClr="000000">
                    <a:lumMod val="50000"/>
                    <a:lumOff val="50000"/>
                  </a:sysClr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</a:endParaRPr>
              </a:p>
            </p:txBody>
          </p:sp>
        </p:grpSp>
        <p:sp>
          <p:nvSpPr>
            <p:cNvPr id="236" name="フリーフォーム: 図形 235">
              <a:extLst>
                <a:ext uri="{FF2B5EF4-FFF2-40B4-BE49-F238E27FC236}">
                  <a16:creationId xmlns:a16="http://schemas.microsoft.com/office/drawing/2014/main" id="{6AA7D84C-0EF5-4DFD-BA32-7DF0734E40E4}"/>
                </a:ext>
              </a:extLst>
            </p:cNvPr>
            <p:cNvSpPr/>
            <p:nvPr/>
          </p:nvSpPr>
          <p:spPr>
            <a:xfrm rot="19800000">
              <a:off x="1008759" y="4630448"/>
              <a:ext cx="389584" cy="392930"/>
            </a:xfrm>
            <a:custGeom>
              <a:avLst/>
              <a:gdLst>
                <a:gd name="connsiteX0" fmla="*/ 43925 w 509299"/>
                <a:gd name="connsiteY0" fmla="*/ 0 h 446667"/>
                <a:gd name="connsiteX1" fmla="*/ 172250 w 509299"/>
                <a:gd name="connsiteY1" fmla="*/ 0 h 446667"/>
                <a:gd name="connsiteX2" fmla="*/ 216175 w 509299"/>
                <a:gd name="connsiteY2" fmla="*/ 43925 h 446667"/>
                <a:gd name="connsiteX3" fmla="*/ 216175 w 509299"/>
                <a:gd name="connsiteY3" fmla="*/ 87074 h 446667"/>
                <a:gd name="connsiteX4" fmla="*/ 212659 w 509299"/>
                <a:gd name="connsiteY4" fmla="*/ 95563 h 446667"/>
                <a:gd name="connsiteX5" fmla="*/ 486541 w 509299"/>
                <a:gd name="connsiteY5" fmla="*/ 316130 h 446667"/>
                <a:gd name="connsiteX6" fmla="*/ 487617 w 509299"/>
                <a:gd name="connsiteY6" fmla="*/ 419597 h 446667"/>
                <a:gd name="connsiteX7" fmla="*/ 373599 w 509299"/>
                <a:gd name="connsiteY7" fmla="*/ 430099 h 446667"/>
                <a:gd name="connsiteX8" fmla="*/ 119715 w 509299"/>
                <a:gd name="connsiteY8" fmla="*/ 139430 h 446667"/>
                <a:gd name="connsiteX9" fmla="*/ 124473 w 509299"/>
                <a:gd name="connsiteY9" fmla="*/ 134135 h 446667"/>
                <a:gd name="connsiteX10" fmla="*/ 47061 w 509299"/>
                <a:gd name="connsiteY10" fmla="*/ 134135 h 446667"/>
                <a:gd name="connsiteX11" fmla="*/ 0 w 509299"/>
                <a:gd name="connsiteY11" fmla="*/ 87074 h 446667"/>
                <a:gd name="connsiteX12" fmla="*/ 0 w 509299"/>
                <a:gd name="connsiteY12" fmla="*/ 43925 h 446667"/>
                <a:gd name="connsiteX13" fmla="*/ 43925 w 509299"/>
                <a:gd name="connsiteY13" fmla="*/ 0 h 446667"/>
                <a:gd name="connsiteX0" fmla="*/ 43925 w 509299"/>
                <a:gd name="connsiteY0" fmla="*/ 0 h 446667"/>
                <a:gd name="connsiteX1" fmla="*/ 172250 w 509299"/>
                <a:gd name="connsiteY1" fmla="*/ 0 h 446667"/>
                <a:gd name="connsiteX2" fmla="*/ 216175 w 509299"/>
                <a:gd name="connsiteY2" fmla="*/ 43925 h 446667"/>
                <a:gd name="connsiteX3" fmla="*/ 216175 w 509299"/>
                <a:gd name="connsiteY3" fmla="*/ 87074 h 446667"/>
                <a:gd name="connsiteX4" fmla="*/ 212659 w 509299"/>
                <a:gd name="connsiteY4" fmla="*/ 95563 h 446667"/>
                <a:gd name="connsiteX5" fmla="*/ 486541 w 509299"/>
                <a:gd name="connsiteY5" fmla="*/ 316130 h 446667"/>
                <a:gd name="connsiteX6" fmla="*/ 487617 w 509299"/>
                <a:gd name="connsiteY6" fmla="*/ 419597 h 446667"/>
                <a:gd name="connsiteX7" fmla="*/ 373599 w 509299"/>
                <a:gd name="connsiteY7" fmla="*/ 430099 h 446667"/>
                <a:gd name="connsiteX8" fmla="*/ 119715 w 509299"/>
                <a:gd name="connsiteY8" fmla="*/ 139430 h 446667"/>
                <a:gd name="connsiteX9" fmla="*/ 47061 w 509299"/>
                <a:gd name="connsiteY9" fmla="*/ 134135 h 446667"/>
                <a:gd name="connsiteX10" fmla="*/ 0 w 509299"/>
                <a:gd name="connsiteY10" fmla="*/ 87074 h 446667"/>
                <a:gd name="connsiteX11" fmla="*/ 0 w 509299"/>
                <a:gd name="connsiteY11" fmla="*/ 43925 h 446667"/>
                <a:gd name="connsiteX12" fmla="*/ 43925 w 509299"/>
                <a:gd name="connsiteY12" fmla="*/ 0 h 446667"/>
                <a:gd name="connsiteX0" fmla="*/ 43925 w 509299"/>
                <a:gd name="connsiteY0" fmla="*/ 0 h 446667"/>
                <a:gd name="connsiteX1" fmla="*/ 172250 w 509299"/>
                <a:gd name="connsiteY1" fmla="*/ 0 h 446667"/>
                <a:gd name="connsiteX2" fmla="*/ 216175 w 509299"/>
                <a:gd name="connsiteY2" fmla="*/ 43925 h 446667"/>
                <a:gd name="connsiteX3" fmla="*/ 216175 w 509299"/>
                <a:gd name="connsiteY3" fmla="*/ 87074 h 446667"/>
                <a:gd name="connsiteX4" fmla="*/ 212659 w 509299"/>
                <a:gd name="connsiteY4" fmla="*/ 95563 h 446667"/>
                <a:gd name="connsiteX5" fmla="*/ 486541 w 509299"/>
                <a:gd name="connsiteY5" fmla="*/ 316130 h 446667"/>
                <a:gd name="connsiteX6" fmla="*/ 487617 w 509299"/>
                <a:gd name="connsiteY6" fmla="*/ 419597 h 446667"/>
                <a:gd name="connsiteX7" fmla="*/ 373599 w 509299"/>
                <a:gd name="connsiteY7" fmla="*/ 430099 h 446667"/>
                <a:gd name="connsiteX8" fmla="*/ 119715 w 509299"/>
                <a:gd name="connsiteY8" fmla="*/ 139430 h 446667"/>
                <a:gd name="connsiteX9" fmla="*/ 47061 w 509299"/>
                <a:gd name="connsiteY9" fmla="*/ 134135 h 446667"/>
                <a:gd name="connsiteX10" fmla="*/ 0 w 509299"/>
                <a:gd name="connsiteY10" fmla="*/ 87074 h 446667"/>
                <a:gd name="connsiteX11" fmla="*/ 43925 w 509299"/>
                <a:gd name="connsiteY11" fmla="*/ 0 h 446667"/>
                <a:gd name="connsiteX0" fmla="*/ 11548 w 476922"/>
                <a:gd name="connsiteY0" fmla="*/ 0 h 446667"/>
                <a:gd name="connsiteX1" fmla="*/ 139873 w 476922"/>
                <a:gd name="connsiteY1" fmla="*/ 0 h 446667"/>
                <a:gd name="connsiteX2" fmla="*/ 183798 w 476922"/>
                <a:gd name="connsiteY2" fmla="*/ 43925 h 446667"/>
                <a:gd name="connsiteX3" fmla="*/ 183798 w 476922"/>
                <a:gd name="connsiteY3" fmla="*/ 87074 h 446667"/>
                <a:gd name="connsiteX4" fmla="*/ 180282 w 476922"/>
                <a:gd name="connsiteY4" fmla="*/ 95563 h 446667"/>
                <a:gd name="connsiteX5" fmla="*/ 454164 w 476922"/>
                <a:gd name="connsiteY5" fmla="*/ 316130 h 446667"/>
                <a:gd name="connsiteX6" fmla="*/ 455240 w 476922"/>
                <a:gd name="connsiteY6" fmla="*/ 419597 h 446667"/>
                <a:gd name="connsiteX7" fmla="*/ 341222 w 476922"/>
                <a:gd name="connsiteY7" fmla="*/ 430099 h 446667"/>
                <a:gd name="connsiteX8" fmla="*/ 87338 w 476922"/>
                <a:gd name="connsiteY8" fmla="*/ 139430 h 446667"/>
                <a:gd name="connsiteX9" fmla="*/ 14684 w 476922"/>
                <a:gd name="connsiteY9" fmla="*/ 134135 h 446667"/>
                <a:gd name="connsiteX10" fmla="*/ 11548 w 476922"/>
                <a:gd name="connsiteY10" fmla="*/ 0 h 446667"/>
                <a:gd name="connsiteX0" fmla="*/ 0 w 465374"/>
                <a:gd name="connsiteY0" fmla="*/ 0 h 446667"/>
                <a:gd name="connsiteX1" fmla="*/ 128325 w 465374"/>
                <a:gd name="connsiteY1" fmla="*/ 0 h 446667"/>
                <a:gd name="connsiteX2" fmla="*/ 172250 w 465374"/>
                <a:gd name="connsiteY2" fmla="*/ 43925 h 446667"/>
                <a:gd name="connsiteX3" fmla="*/ 172250 w 465374"/>
                <a:gd name="connsiteY3" fmla="*/ 87074 h 446667"/>
                <a:gd name="connsiteX4" fmla="*/ 168734 w 465374"/>
                <a:gd name="connsiteY4" fmla="*/ 95563 h 446667"/>
                <a:gd name="connsiteX5" fmla="*/ 442616 w 465374"/>
                <a:gd name="connsiteY5" fmla="*/ 316130 h 446667"/>
                <a:gd name="connsiteX6" fmla="*/ 443692 w 465374"/>
                <a:gd name="connsiteY6" fmla="*/ 419597 h 446667"/>
                <a:gd name="connsiteX7" fmla="*/ 329674 w 465374"/>
                <a:gd name="connsiteY7" fmla="*/ 430099 h 446667"/>
                <a:gd name="connsiteX8" fmla="*/ 75790 w 465374"/>
                <a:gd name="connsiteY8" fmla="*/ 139430 h 446667"/>
                <a:gd name="connsiteX9" fmla="*/ 0 w 465374"/>
                <a:gd name="connsiteY9" fmla="*/ 0 h 446667"/>
                <a:gd name="connsiteX0" fmla="*/ 0 w 389584"/>
                <a:gd name="connsiteY0" fmla="*/ 139430 h 446667"/>
                <a:gd name="connsiteX1" fmla="*/ 52535 w 389584"/>
                <a:gd name="connsiteY1" fmla="*/ 0 h 446667"/>
                <a:gd name="connsiteX2" fmla="*/ 96460 w 389584"/>
                <a:gd name="connsiteY2" fmla="*/ 43925 h 446667"/>
                <a:gd name="connsiteX3" fmla="*/ 96460 w 389584"/>
                <a:gd name="connsiteY3" fmla="*/ 87074 h 446667"/>
                <a:gd name="connsiteX4" fmla="*/ 92944 w 389584"/>
                <a:gd name="connsiteY4" fmla="*/ 95563 h 446667"/>
                <a:gd name="connsiteX5" fmla="*/ 366826 w 389584"/>
                <a:gd name="connsiteY5" fmla="*/ 316130 h 446667"/>
                <a:gd name="connsiteX6" fmla="*/ 367902 w 389584"/>
                <a:gd name="connsiteY6" fmla="*/ 419597 h 446667"/>
                <a:gd name="connsiteX7" fmla="*/ 253884 w 389584"/>
                <a:gd name="connsiteY7" fmla="*/ 430099 h 446667"/>
                <a:gd name="connsiteX8" fmla="*/ 0 w 389584"/>
                <a:gd name="connsiteY8" fmla="*/ 139430 h 446667"/>
                <a:gd name="connsiteX0" fmla="*/ 0 w 389584"/>
                <a:gd name="connsiteY0" fmla="*/ 95505 h 402742"/>
                <a:gd name="connsiteX1" fmla="*/ 96460 w 389584"/>
                <a:gd name="connsiteY1" fmla="*/ 0 h 402742"/>
                <a:gd name="connsiteX2" fmla="*/ 96460 w 389584"/>
                <a:gd name="connsiteY2" fmla="*/ 43149 h 402742"/>
                <a:gd name="connsiteX3" fmla="*/ 92944 w 389584"/>
                <a:gd name="connsiteY3" fmla="*/ 51638 h 402742"/>
                <a:gd name="connsiteX4" fmla="*/ 366826 w 389584"/>
                <a:gd name="connsiteY4" fmla="*/ 272205 h 402742"/>
                <a:gd name="connsiteX5" fmla="*/ 367902 w 389584"/>
                <a:gd name="connsiteY5" fmla="*/ 375672 h 402742"/>
                <a:gd name="connsiteX6" fmla="*/ 253884 w 389584"/>
                <a:gd name="connsiteY6" fmla="*/ 386174 h 402742"/>
                <a:gd name="connsiteX7" fmla="*/ 0 w 389584"/>
                <a:gd name="connsiteY7" fmla="*/ 95505 h 402742"/>
                <a:gd name="connsiteX0" fmla="*/ 0 w 389584"/>
                <a:gd name="connsiteY0" fmla="*/ 52356 h 359593"/>
                <a:gd name="connsiteX1" fmla="*/ 96460 w 389584"/>
                <a:gd name="connsiteY1" fmla="*/ 0 h 359593"/>
                <a:gd name="connsiteX2" fmla="*/ 92944 w 389584"/>
                <a:gd name="connsiteY2" fmla="*/ 8489 h 359593"/>
                <a:gd name="connsiteX3" fmla="*/ 366826 w 389584"/>
                <a:gd name="connsiteY3" fmla="*/ 229056 h 359593"/>
                <a:gd name="connsiteX4" fmla="*/ 367902 w 389584"/>
                <a:gd name="connsiteY4" fmla="*/ 332523 h 359593"/>
                <a:gd name="connsiteX5" fmla="*/ 253884 w 389584"/>
                <a:gd name="connsiteY5" fmla="*/ 343025 h 359593"/>
                <a:gd name="connsiteX6" fmla="*/ 0 w 389584"/>
                <a:gd name="connsiteY6" fmla="*/ 52356 h 359593"/>
                <a:gd name="connsiteX0" fmla="*/ 0 w 389584"/>
                <a:gd name="connsiteY0" fmla="*/ 52356 h 359593"/>
                <a:gd name="connsiteX1" fmla="*/ 96460 w 389584"/>
                <a:gd name="connsiteY1" fmla="*/ 0 h 359593"/>
                <a:gd name="connsiteX2" fmla="*/ 366826 w 389584"/>
                <a:gd name="connsiteY2" fmla="*/ 229056 h 359593"/>
                <a:gd name="connsiteX3" fmla="*/ 367902 w 389584"/>
                <a:gd name="connsiteY3" fmla="*/ 332523 h 359593"/>
                <a:gd name="connsiteX4" fmla="*/ 253884 w 389584"/>
                <a:gd name="connsiteY4" fmla="*/ 343025 h 359593"/>
                <a:gd name="connsiteX5" fmla="*/ 0 w 389584"/>
                <a:gd name="connsiteY5" fmla="*/ 52356 h 359593"/>
                <a:gd name="connsiteX0" fmla="*/ 0 w 389584"/>
                <a:gd name="connsiteY0" fmla="*/ 85693 h 392930"/>
                <a:gd name="connsiteX1" fmla="*/ 82172 w 389584"/>
                <a:gd name="connsiteY1" fmla="*/ 0 h 392930"/>
                <a:gd name="connsiteX2" fmla="*/ 366826 w 389584"/>
                <a:gd name="connsiteY2" fmla="*/ 262393 h 392930"/>
                <a:gd name="connsiteX3" fmla="*/ 367902 w 389584"/>
                <a:gd name="connsiteY3" fmla="*/ 365860 h 392930"/>
                <a:gd name="connsiteX4" fmla="*/ 253884 w 389584"/>
                <a:gd name="connsiteY4" fmla="*/ 376362 h 392930"/>
                <a:gd name="connsiteX5" fmla="*/ 0 w 389584"/>
                <a:gd name="connsiteY5" fmla="*/ 85693 h 39293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389584" h="392930">
                  <a:moveTo>
                    <a:pt x="0" y="85693"/>
                  </a:moveTo>
                  <a:lnTo>
                    <a:pt x="82172" y="0"/>
                  </a:lnTo>
                  <a:lnTo>
                    <a:pt x="366826" y="262393"/>
                  </a:lnTo>
                  <a:cubicBezTo>
                    <a:pt x="396472" y="289397"/>
                    <a:pt x="397491" y="336135"/>
                    <a:pt x="367902" y="365860"/>
                  </a:cubicBezTo>
                  <a:cubicBezTo>
                    <a:pt x="338312" y="395587"/>
                    <a:pt x="283529" y="403365"/>
                    <a:pt x="253884" y="376362"/>
                  </a:cubicBezTo>
                  <a:lnTo>
                    <a:pt x="0" y="85693"/>
                  </a:lnTo>
                  <a:close/>
                </a:path>
              </a:pathLst>
            </a:custGeom>
            <a:solidFill>
              <a:srgbClr val="ED7D31">
                <a:lumMod val="60000"/>
                <a:lumOff val="40000"/>
              </a:srgbClr>
            </a:solidFill>
            <a:ln w="1905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wrap="square" rtlCol="0" anchor="ctr">
              <a:noAutofit/>
            </a:bodyPr>
            <a:lstStyle/>
            <a:p>
              <a:pPr marL="0" marR="0" lvl="0" indent="0" algn="ctr" defTabSz="4572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grpSp>
          <p:nvGrpSpPr>
            <p:cNvPr id="237" name="グループ化 236">
              <a:extLst>
                <a:ext uri="{FF2B5EF4-FFF2-40B4-BE49-F238E27FC236}">
                  <a16:creationId xmlns:a16="http://schemas.microsoft.com/office/drawing/2014/main" id="{E06F75E6-F4A1-447A-B3E5-E9910546D43D}"/>
                </a:ext>
              </a:extLst>
            </p:cNvPr>
            <p:cNvGrpSpPr/>
            <p:nvPr/>
          </p:nvGrpSpPr>
          <p:grpSpPr>
            <a:xfrm rot="900000">
              <a:off x="1482502" y="5122094"/>
              <a:ext cx="456518" cy="1056824"/>
              <a:chOff x="1367356" y="1701703"/>
              <a:chExt cx="456518" cy="1056824"/>
            </a:xfrm>
          </p:grpSpPr>
          <p:sp>
            <p:nvSpPr>
              <p:cNvPr id="287" name="台形 286">
                <a:extLst>
                  <a:ext uri="{FF2B5EF4-FFF2-40B4-BE49-F238E27FC236}">
                    <a16:creationId xmlns:a16="http://schemas.microsoft.com/office/drawing/2014/main" id="{C0D12C8F-E9A2-450A-9254-B78EC8A62CB1}"/>
                  </a:ext>
                </a:extLst>
              </p:cNvPr>
              <p:cNvSpPr/>
              <p:nvPr/>
            </p:nvSpPr>
            <p:spPr>
              <a:xfrm rot="10800000">
                <a:off x="1518814" y="2086298"/>
                <a:ext cx="199873" cy="536012"/>
              </a:xfrm>
              <a:prstGeom prst="trapezoid">
                <a:avLst>
                  <a:gd name="adj" fmla="val 18902"/>
                </a:avLst>
              </a:prstGeom>
              <a:solidFill>
                <a:srgbClr val="ED7D31">
                  <a:lumMod val="40000"/>
                  <a:lumOff val="60000"/>
                </a:srgbClr>
              </a:soli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288" name="フリーフォーム: 図形 287">
                <a:extLst>
                  <a:ext uri="{FF2B5EF4-FFF2-40B4-BE49-F238E27FC236}">
                    <a16:creationId xmlns:a16="http://schemas.microsoft.com/office/drawing/2014/main" id="{2A2B29EC-DB9A-4550-9009-25A8B3D672D1}"/>
                  </a:ext>
                </a:extLst>
              </p:cNvPr>
              <p:cNvSpPr/>
              <p:nvPr/>
            </p:nvSpPr>
            <p:spPr>
              <a:xfrm>
                <a:off x="1367356" y="2586238"/>
                <a:ext cx="343610" cy="172289"/>
              </a:xfrm>
              <a:custGeom>
                <a:avLst/>
                <a:gdLst>
                  <a:gd name="connsiteX0" fmla="*/ 92869 w 415554"/>
                  <a:gd name="connsiteY0" fmla="*/ 0 h 185737"/>
                  <a:gd name="connsiteX1" fmla="*/ 203774 w 415554"/>
                  <a:gd name="connsiteY1" fmla="*/ 0 h 185737"/>
                  <a:gd name="connsiteX2" fmla="*/ 220940 w 415554"/>
                  <a:gd name="connsiteY2" fmla="*/ 0 h 185737"/>
                  <a:gd name="connsiteX3" fmla="*/ 233621 w 415554"/>
                  <a:gd name="connsiteY3" fmla="*/ 10297 h 185737"/>
                  <a:gd name="connsiteX4" fmla="*/ 308980 w 415554"/>
                  <a:gd name="connsiteY4" fmla="*/ 27384 h 185737"/>
                  <a:gd name="connsiteX5" fmla="*/ 384339 w 415554"/>
                  <a:gd name="connsiteY5" fmla="*/ 10297 h 185737"/>
                  <a:gd name="connsiteX6" fmla="*/ 386521 w 415554"/>
                  <a:gd name="connsiteY6" fmla="*/ 8525 h 185737"/>
                  <a:gd name="connsiteX7" fmla="*/ 398771 w 415554"/>
                  <a:gd name="connsiteY7" fmla="*/ 16784 h 185737"/>
                  <a:gd name="connsiteX8" fmla="*/ 415554 w 415554"/>
                  <a:gd name="connsiteY8" fmla="*/ 57302 h 185737"/>
                  <a:gd name="connsiteX9" fmla="*/ 415554 w 415554"/>
                  <a:gd name="connsiteY9" fmla="*/ 162026 h 185737"/>
                  <a:gd name="connsiteX10" fmla="*/ 391843 w 415554"/>
                  <a:gd name="connsiteY10" fmla="*/ 185737 h 185737"/>
                  <a:gd name="connsiteX11" fmla="*/ 345384 w 415554"/>
                  <a:gd name="connsiteY11" fmla="*/ 185737 h 185737"/>
                  <a:gd name="connsiteX12" fmla="*/ 170183 w 415554"/>
                  <a:gd name="connsiteY12" fmla="*/ 185737 h 185737"/>
                  <a:gd name="connsiteX13" fmla="*/ 40379 w 415554"/>
                  <a:gd name="connsiteY13" fmla="*/ 185737 h 185737"/>
                  <a:gd name="connsiteX14" fmla="*/ 0 w 415554"/>
                  <a:gd name="connsiteY14" fmla="*/ 145358 h 185737"/>
                  <a:gd name="connsiteX15" fmla="*/ 0 w 415554"/>
                  <a:gd name="connsiteY15" fmla="*/ 92869 h 185737"/>
                  <a:gd name="connsiteX16" fmla="*/ 92869 w 415554"/>
                  <a:gd name="connsiteY16" fmla="*/ 0 h 185737"/>
                  <a:gd name="connsiteX0" fmla="*/ 92869 w 415554"/>
                  <a:gd name="connsiteY0" fmla="*/ 796 h 186533"/>
                  <a:gd name="connsiteX1" fmla="*/ 93896 w 415554"/>
                  <a:gd name="connsiteY1" fmla="*/ 0 h 186533"/>
                  <a:gd name="connsiteX2" fmla="*/ 203774 w 415554"/>
                  <a:gd name="connsiteY2" fmla="*/ 796 h 186533"/>
                  <a:gd name="connsiteX3" fmla="*/ 220940 w 415554"/>
                  <a:gd name="connsiteY3" fmla="*/ 796 h 186533"/>
                  <a:gd name="connsiteX4" fmla="*/ 233621 w 415554"/>
                  <a:gd name="connsiteY4" fmla="*/ 11093 h 186533"/>
                  <a:gd name="connsiteX5" fmla="*/ 308980 w 415554"/>
                  <a:gd name="connsiteY5" fmla="*/ 28180 h 186533"/>
                  <a:gd name="connsiteX6" fmla="*/ 384339 w 415554"/>
                  <a:gd name="connsiteY6" fmla="*/ 11093 h 186533"/>
                  <a:gd name="connsiteX7" fmla="*/ 386521 w 415554"/>
                  <a:gd name="connsiteY7" fmla="*/ 9321 h 186533"/>
                  <a:gd name="connsiteX8" fmla="*/ 398771 w 415554"/>
                  <a:gd name="connsiteY8" fmla="*/ 17580 h 186533"/>
                  <a:gd name="connsiteX9" fmla="*/ 415554 w 415554"/>
                  <a:gd name="connsiteY9" fmla="*/ 58098 h 186533"/>
                  <a:gd name="connsiteX10" fmla="*/ 415554 w 415554"/>
                  <a:gd name="connsiteY10" fmla="*/ 162822 h 186533"/>
                  <a:gd name="connsiteX11" fmla="*/ 391843 w 415554"/>
                  <a:gd name="connsiteY11" fmla="*/ 186533 h 186533"/>
                  <a:gd name="connsiteX12" fmla="*/ 345384 w 415554"/>
                  <a:gd name="connsiteY12" fmla="*/ 186533 h 186533"/>
                  <a:gd name="connsiteX13" fmla="*/ 170183 w 415554"/>
                  <a:gd name="connsiteY13" fmla="*/ 186533 h 186533"/>
                  <a:gd name="connsiteX14" fmla="*/ 40379 w 415554"/>
                  <a:gd name="connsiteY14" fmla="*/ 186533 h 186533"/>
                  <a:gd name="connsiteX15" fmla="*/ 0 w 415554"/>
                  <a:gd name="connsiteY15" fmla="*/ 146154 h 186533"/>
                  <a:gd name="connsiteX16" fmla="*/ 0 w 415554"/>
                  <a:gd name="connsiteY16" fmla="*/ 93665 h 186533"/>
                  <a:gd name="connsiteX17" fmla="*/ 92869 w 415554"/>
                  <a:gd name="connsiteY17" fmla="*/ 796 h 186533"/>
                  <a:gd name="connsiteX0" fmla="*/ 0 w 415554"/>
                  <a:gd name="connsiteY0" fmla="*/ 93665 h 186533"/>
                  <a:gd name="connsiteX1" fmla="*/ 93896 w 415554"/>
                  <a:gd name="connsiteY1" fmla="*/ 0 h 186533"/>
                  <a:gd name="connsiteX2" fmla="*/ 203774 w 415554"/>
                  <a:gd name="connsiteY2" fmla="*/ 796 h 186533"/>
                  <a:gd name="connsiteX3" fmla="*/ 220940 w 415554"/>
                  <a:gd name="connsiteY3" fmla="*/ 796 h 186533"/>
                  <a:gd name="connsiteX4" fmla="*/ 233621 w 415554"/>
                  <a:gd name="connsiteY4" fmla="*/ 11093 h 186533"/>
                  <a:gd name="connsiteX5" fmla="*/ 308980 w 415554"/>
                  <a:gd name="connsiteY5" fmla="*/ 28180 h 186533"/>
                  <a:gd name="connsiteX6" fmla="*/ 384339 w 415554"/>
                  <a:gd name="connsiteY6" fmla="*/ 11093 h 186533"/>
                  <a:gd name="connsiteX7" fmla="*/ 386521 w 415554"/>
                  <a:gd name="connsiteY7" fmla="*/ 9321 h 186533"/>
                  <a:gd name="connsiteX8" fmla="*/ 398771 w 415554"/>
                  <a:gd name="connsiteY8" fmla="*/ 17580 h 186533"/>
                  <a:gd name="connsiteX9" fmla="*/ 415554 w 415554"/>
                  <a:gd name="connsiteY9" fmla="*/ 58098 h 186533"/>
                  <a:gd name="connsiteX10" fmla="*/ 415554 w 415554"/>
                  <a:gd name="connsiteY10" fmla="*/ 162822 h 186533"/>
                  <a:gd name="connsiteX11" fmla="*/ 391843 w 415554"/>
                  <a:gd name="connsiteY11" fmla="*/ 186533 h 186533"/>
                  <a:gd name="connsiteX12" fmla="*/ 345384 w 415554"/>
                  <a:gd name="connsiteY12" fmla="*/ 186533 h 186533"/>
                  <a:gd name="connsiteX13" fmla="*/ 170183 w 415554"/>
                  <a:gd name="connsiteY13" fmla="*/ 186533 h 186533"/>
                  <a:gd name="connsiteX14" fmla="*/ 40379 w 415554"/>
                  <a:gd name="connsiteY14" fmla="*/ 186533 h 186533"/>
                  <a:gd name="connsiteX15" fmla="*/ 0 w 415554"/>
                  <a:gd name="connsiteY15" fmla="*/ 146154 h 186533"/>
                  <a:gd name="connsiteX16" fmla="*/ 0 w 415554"/>
                  <a:gd name="connsiteY16" fmla="*/ 93665 h 186533"/>
                  <a:gd name="connsiteX0" fmla="*/ 0 w 415554"/>
                  <a:gd name="connsiteY0" fmla="*/ 92869 h 185737"/>
                  <a:gd name="connsiteX1" fmla="*/ 203774 w 415554"/>
                  <a:gd name="connsiteY1" fmla="*/ 0 h 185737"/>
                  <a:gd name="connsiteX2" fmla="*/ 220940 w 415554"/>
                  <a:gd name="connsiteY2" fmla="*/ 0 h 185737"/>
                  <a:gd name="connsiteX3" fmla="*/ 233621 w 415554"/>
                  <a:gd name="connsiteY3" fmla="*/ 10297 h 185737"/>
                  <a:gd name="connsiteX4" fmla="*/ 308980 w 415554"/>
                  <a:gd name="connsiteY4" fmla="*/ 27384 h 185737"/>
                  <a:gd name="connsiteX5" fmla="*/ 384339 w 415554"/>
                  <a:gd name="connsiteY5" fmla="*/ 10297 h 185737"/>
                  <a:gd name="connsiteX6" fmla="*/ 386521 w 415554"/>
                  <a:gd name="connsiteY6" fmla="*/ 8525 h 185737"/>
                  <a:gd name="connsiteX7" fmla="*/ 398771 w 415554"/>
                  <a:gd name="connsiteY7" fmla="*/ 16784 h 185737"/>
                  <a:gd name="connsiteX8" fmla="*/ 415554 w 415554"/>
                  <a:gd name="connsiteY8" fmla="*/ 57302 h 185737"/>
                  <a:gd name="connsiteX9" fmla="*/ 415554 w 415554"/>
                  <a:gd name="connsiteY9" fmla="*/ 162026 h 185737"/>
                  <a:gd name="connsiteX10" fmla="*/ 391843 w 415554"/>
                  <a:gd name="connsiteY10" fmla="*/ 185737 h 185737"/>
                  <a:gd name="connsiteX11" fmla="*/ 345384 w 415554"/>
                  <a:gd name="connsiteY11" fmla="*/ 185737 h 185737"/>
                  <a:gd name="connsiteX12" fmla="*/ 170183 w 415554"/>
                  <a:gd name="connsiteY12" fmla="*/ 185737 h 185737"/>
                  <a:gd name="connsiteX13" fmla="*/ 40379 w 415554"/>
                  <a:gd name="connsiteY13" fmla="*/ 185737 h 185737"/>
                  <a:gd name="connsiteX14" fmla="*/ 0 w 415554"/>
                  <a:gd name="connsiteY14" fmla="*/ 145358 h 185737"/>
                  <a:gd name="connsiteX15" fmla="*/ 0 w 415554"/>
                  <a:gd name="connsiteY15" fmla="*/ 92869 h 185737"/>
                  <a:gd name="connsiteX0" fmla="*/ 0 w 415554"/>
                  <a:gd name="connsiteY0" fmla="*/ 145358 h 185737"/>
                  <a:gd name="connsiteX1" fmla="*/ 203774 w 415554"/>
                  <a:gd name="connsiteY1" fmla="*/ 0 h 185737"/>
                  <a:gd name="connsiteX2" fmla="*/ 220940 w 415554"/>
                  <a:gd name="connsiteY2" fmla="*/ 0 h 185737"/>
                  <a:gd name="connsiteX3" fmla="*/ 233621 w 415554"/>
                  <a:gd name="connsiteY3" fmla="*/ 10297 h 185737"/>
                  <a:gd name="connsiteX4" fmla="*/ 308980 w 415554"/>
                  <a:gd name="connsiteY4" fmla="*/ 27384 h 185737"/>
                  <a:gd name="connsiteX5" fmla="*/ 384339 w 415554"/>
                  <a:gd name="connsiteY5" fmla="*/ 10297 h 185737"/>
                  <a:gd name="connsiteX6" fmla="*/ 386521 w 415554"/>
                  <a:gd name="connsiteY6" fmla="*/ 8525 h 185737"/>
                  <a:gd name="connsiteX7" fmla="*/ 398771 w 415554"/>
                  <a:gd name="connsiteY7" fmla="*/ 16784 h 185737"/>
                  <a:gd name="connsiteX8" fmla="*/ 415554 w 415554"/>
                  <a:gd name="connsiteY8" fmla="*/ 57302 h 185737"/>
                  <a:gd name="connsiteX9" fmla="*/ 415554 w 415554"/>
                  <a:gd name="connsiteY9" fmla="*/ 162026 h 185737"/>
                  <a:gd name="connsiteX10" fmla="*/ 391843 w 415554"/>
                  <a:gd name="connsiteY10" fmla="*/ 185737 h 185737"/>
                  <a:gd name="connsiteX11" fmla="*/ 345384 w 415554"/>
                  <a:gd name="connsiteY11" fmla="*/ 185737 h 185737"/>
                  <a:gd name="connsiteX12" fmla="*/ 170183 w 415554"/>
                  <a:gd name="connsiteY12" fmla="*/ 185737 h 185737"/>
                  <a:gd name="connsiteX13" fmla="*/ 40379 w 415554"/>
                  <a:gd name="connsiteY13" fmla="*/ 185737 h 185737"/>
                  <a:gd name="connsiteX14" fmla="*/ 0 w 415554"/>
                  <a:gd name="connsiteY14" fmla="*/ 145358 h 18573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</a:cxnLst>
                <a:rect l="l" t="t" r="r" b="b"/>
                <a:pathLst>
                  <a:path w="415554" h="185737">
                    <a:moveTo>
                      <a:pt x="0" y="145358"/>
                    </a:moveTo>
                    <a:lnTo>
                      <a:pt x="203774" y="0"/>
                    </a:lnTo>
                    <a:lnTo>
                      <a:pt x="220940" y="0"/>
                    </a:lnTo>
                    <a:lnTo>
                      <a:pt x="233621" y="10297"/>
                    </a:lnTo>
                    <a:cubicBezTo>
                      <a:pt x="252907" y="20854"/>
                      <a:pt x="279551" y="27384"/>
                      <a:pt x="308980" y="27384"/>
                    </a:cubicBezTo>
                    <a:cubicBezTo>
                      <a:pt x="338410" y="27384"/>
                      <a:pt x="365053" y="20854"/>
                      <a:pt x="384339" y="10297"/>
                    </a:cubicBezTo>
                    <a:lnTo>
                      <a:pt x="386521" y="8525"/>
                    </a:lnTo>
                    <a:lnTo>
                      <a:pt x="398771" y="16784"/>
                    </a:lnTo>
                    <a:cubicBezTo>
                      <a:pt x="409140" y="27153"/>
                      <a:pt x="415554" y="41479"/>
                      <a:pt x="415554" y="57302"/>
                    </a:cubicBezTo>
                    <a:lnTo>
                      <a:pt x="415554" y="162026"/>
                    </a:lnTo>
                    <a:cubicBezTo>
                      <a:pt x="415554" y="175121"/>
                      <a:pt x="404938" y="185737"/>
                      <a:pt x="391843" y="185737"/>
                    </a:cubicBezTo>
                    <a:lnTo>
                      <a:pt x="345384" y="185737"/>
                    </a:lnTo>
                    <a:lnTo>
                      <a:pt x="170183" y="185737"/>
                    </a:lnTo>
                    <a:lnTo>
                      <a:pt x="40379" y="185737"/>
                    </a:lnTo>
                    <a:cubicBezTo>
                      <a:pt x="18078" y="185737"/>
                      <a:pt x="0" y="167659"/>
                      <a:pt x="0" y="145358"/>
                    </a:cubicBezTo>
                    <a:close/>
                  </a:path>
                </a:pathLst>
              </a:custGeom>
              <a:solidFill>
                <a:srgbClr val="ED7D31">
                  <a:lumMod val="75000"/>
                </a:srgbClr>
              </a:soli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289" name="台形 288">
                <a:extLst>
                  <a:ext uri="{FF2B5EF4-FFF2-40B4-BE49-F238E27FC236}">
                    <a16:creationId xmlns:a16="http://schemas.microsoft.com/office/drawing/2014/main" id="{3C83BCB7-ECAB-4DCF-860D-57D67D59F4A2}"/>
                  </a:ext>
                </a:extLst>
              </p:cNvPr>
              <p:cNvSpPr/>
              <p:nvPr/>
            </p:nvSpPr>
            <p:spPr>
              <a:xfrm rot="10800000">
                <a:off x="1414504" y="1701703"/>
                <a:ext cx="409370" cy="450058"/>
              </a:xfrm>
              <a:prstGeom prst="trapezoid">
                <a:avLst>
                  <a:gd name="adj" fmla="val 13473"/>
                </a:avLst>
              </a:prstGeom>
              <a:solidFill>
                <a:srgbClr val="4472C4">
                  <a:lumMod val="75000"/>
                </a:srgbClr>
              </a:soli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</p:grpSp>
        <p:sp>
          <p:nvSpPr>
            <p:cNvPr id="238" name="四角形: 上の 2 つの角を丸める 36">
              <a:extLst>
                <a:ext uri="{FF2B5EF4-FFF2-40B4-BE49-F238E27FC236}">
                  <a16:creationId xmlns:a16="http://schemas.microsoft.com/office/drawing/2014/main" id="{EAD08339-215C-43DC-BC87-983FFEAD7D5B}"/>
                </a:ext>
              </a:extLst>
            </p:cNvPr>
            <p:cNvSpPr/>
            <p:nvPr/>
          </p:nvSpPr>
          <p:spPr>
            <a:xfrm rot="2700000">
              <a:off x="1371792" y="4543713"/>
              <a:ext cx="236208" cy="368458"/>
            </a:xfrm>
            <a:custGeom>
              <a:avLst/>
              <a:gdLst>
                <a:gd name="connsiteX0" fmla="*/ 118104 w 236207"/>
                <a:gd name="connsiteY0" fmla="*/ 0 h 486562"/>
                <a:gd name="connsiteX1" fmla="*/ 118104 w 236207"/>
                <a:gd name="connsiteY1" fmla="*/ 0 h 486562"/>
                <a:gd name="connsiteX2" fmla="*/ 236208 w 236207"/>
                <a:gd name="connsiteY2" fmla="*/ 118104 h 486562"/>
                <a:gd name="connsiteX3" fmla="*/ 236207 w 236207"/>
                <a:gd name="connsiteY3" fmla="*/ 486562 h 486562"/>
                <a:gd name="connsiteX4" fmla="*/ 236207 w 236207"/>
                <a:gd name="connsiteY4" fmla="*/ 486562 h 486562"/>
                <a:gd name="connsiteX5" fmla="*/ 0 w 236207"/>
                <a:gd name="connsiteY5" fmla="*/ 486562 h 486562"/>
                <a:gd name="connsiteX6" fmla="*/ 0 w 236207"/>
                <a:gd name="connsiteY6" fmla="*/ 486562 h 486562"/>
                <a:gd name="connsiteX7" fmla="*/ 0 w 236207"/>
                <a:gd name="connsiteY7" fmla="*/ 118104 h 486562"/>
                <a:gd name="connsiteX8" fmla="*/ 118104 w 236207"/>
                <a:gd name="connsiteY8" fmla="*/ 0 h 486562"/>
                <a:gd name="connsiteX0" fmla="*/ 118104 w 236208"/>
                <a:gd name="connsiteY0" fmla="*/ 0 h 486562"/>
                <a:gd name="connsiteX1" fmla="*/ 118104 w 236208"/>
                <a:gd name="connsiteY1" fmla="*/ 0 h 486562"/>
                <a:gd name="connsiteX2" fmla="*/ 236208 w 236208"/>
                <a:gd name="connsiteY2" fmla="*/ 118104 h 486562"/>
                <a:gd name="connsiteX3" fmla="*/ 236207 w 236208"/>
                <a:gd name="connsiteY3" fmla="*/ 486562 h 486562"/>
                <a:gd name="connsiteX4" fmla="*/ 236207 w 236208"/>
                <a:gd name="connsiteY4" fmla="*/ 486562 h 486562"/>
                <a:gd name="connsiteX5" fmla="*/ 0 w 236208"/>
                <a:gd name="connsiteY5" fmla="*/ 486562 h 486562"/>
                <a:gd name="connsiteX6" fmla="*/ 0 w 236208"/>
                <a:gd name="connsiteY6" fmla="*/ 486562 h 486562"/>
                <a:gd name="connsiteX7" fmla="*/ 0 w 236208"/>
                <a:gd name="connsiteY7" fmla="*/ 118104 h 486562"/>
                <a:gd name="connsiteX8" fmla="*/ 209544 w 236208"/>
                <a:gd name="connsiteY8" fmla="*/ 91440 h 486562"/>
                <a:gd name="connsiteX0" fmla="*/ 118104 w 236208"/>
                <a:gd name="connsiteY0" fmla="*/ 0 h 486562"/>
                <a:gd name="connsiteX1" fmla="*/ 118104 w 236208"/>
                <a:gd name="connsiteY1" fmla="*/ 0 h 486562"/>
                <a:gd name="connsiteX2" fmla="*/ 236208 w 236208"/>
                <a:gd name="connsiteY2" fmla="*/ 118104 h 486562"/>
                <a:gd name="connsiteX3" fmla="*/ 236207 w 236208"/>
                <a:gd name="connsiteY3" fmla="*/ 486562 h 486562"/>
                <a:gd name="connsiteX4" fmla="*/ 236207 w 236208"/>
                <a:gd name="connsiteY4" fmla="*/ 486562 h 486562"/>
                <a:gd name="connsiteX5" fmla="*/ 0 w 236208"/>
                <a:gd name="connsiteY5" fmla="*/ 486562 h 486562"/>
                <a:gd name="connsiteX6" fmla="*/ 0 w 236208"/>
                <a:gd name="connsiteY6" fmla="*/ 486562 h 486562"/>
                <a:gd name="connsiteX7" fmla="*/ 0 w 236208"/>
                <a:gd name="connsiteY7" fmla="*/ 118104 h 486562"/>
                <a:gd name="connsiteX0" fmla="*/ 118104 w 236208"/>
                <a:gd name="connsiteY0" fmla="*/ 0 h 486562"/>
                <a:gd name="connsiteX1" fmla="*/ 236208 w 236208"/>
                <a:gd name="connsiteY1" fmla="*/ 118104 h 486562"/>
                <a:gd name="connsiteX2" fmla="*/ 236207 w 236208"/>
                <a:gd name="connsiteY2" fmla="*/ 486562 h 486562"/>
                <a:gd name="connsiteX3" fmla="*/ 236207 w 236208"/>
                <a:gd name="connsiteY3" fmla="*/ 486562 h 486562"/>
                <a:gd name="connsiteX4" fmla="*/ 0 w 236208"/>
                <a:gd name="connsiteY4" fmla="*/ 486562 h 486562"/>
                <a:gd name="connsiteX5" fmla="*/ 0 w 236208"/>
                <a:gd name="connsiteY5" fmla="*/ 486562 h 486562"/>
                <a:gd name="connsiteX6" fmla="*/ 0 w 236208"/>
                <a:gd name="connsiteY6" fmla="*/ 118104 h 486562"/>
                <a:gd name="connsiteX0" fmla="*/ 236208 w 236208"/>
                <a:gd name="connsiteY0" fmla="*/ 0 h 368458"/>
                <a:gd name="connsiteX1" fmla="*/ 236207 w 236208"/>
                <a:gd name="connsiteY1" fmla="*/ 368458 h 368458"/>
                <a:gd name="connsiteX2" fmla="*/ 236207 w 236208"/>
                <a:gd name="connsiteY2" fmla="*/ 368458 h 368458"/>
                <a:gd name="connsiteX3" fmla="*/ 0 w 236208"/>
                <a:gd name="connsiteY3" fmla="*/ 368458 h 368458"/>
                <a:gd name="connsiteX4" fmla="*/ 0 w 236208"/>
                <a:gd name="connsiteY4" fmla="*/ 368458 h 368458"/>
                <a:gd name="connsiteX5" fmla="*/ 0 w 236208"/>
                <a:gd name="connsiteY5" fmla="*/ 0 h 36845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236208" h="368458">
                  <a:moveTo>
                    <a:pt x="236208" y="0"/>
                  </a:moveTo>
                  <a:cubicBezTo>
                    <a:pt x="236208" y="122819"/>
                    <a:pt x="236207" y="245639"/>
                    <a:pt x="236207" y="368458"/>
                  </a:cubicBezTo>
                  <a:lnTo>
                    <a:pt x="236207" y="368458"/>
                  </a:lnTo>
                  <a:lnTo>
                    <a:pt x="0" y="368458"/>
                  </a:lnTo>
                  <a:lnTo>
                    <a:pt x="0" y="368458"/>
                  </a:lnTo>
                  <a:lnTo>
                    <a:pt x="0" y="0"/>
                  </a:lnTo>
                </a:path>
              </a:pathLst>
            </a:custGeom>
            <a:solidFill>
              <a:srgbClr val="00B0F0"/>
            </a:solidFill>
            <a:ln w="1905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4572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grpSp>
          <p:nvGrpSpPr>
            <p:cNvPr id="239" name="グループ化 238">
              <a:extLst>
                <a:ext uri="{FF2B5EF4-FFF2-40B4-BE49-F238E27FC236}">
                  <a16:creationId xmlns:a16="http://schemas.microsoft.com/office/drawing/2014/main" id="{209A9E32-E344-4A32-8298-B5721059C841}"/>
                </a:ext>
              </a:extLst>
            </p:cNvPr>
            <p:cNvGrpSpPr/>
            <p:nvPr/>
          </p:nvGrpSpPr>
          <p:grpSpPr>
            <a:xfrm>
              <a:off x="-120906" y="5044410"/>
              <a:ext cx="2955511" cy="1818452"/>
              <a:chOff x="-120906" y="1221710"/>
              <a:chExt cx="2955511" cy="1818452"/>
            </a:xfrm>
          </p:grpSpPr>
          <p:grpSp>
            <p:nvGrpSpPr>
              <p:cNvPr id="269" name="グループ化 268">
                <a:extLst>
                  <a:ext uri="{FF2B5EF4-FFF2-40B4-BE49-F238E27FC236}">
                    <a16:creationId xmlns:a16="http://schemas.microsoft.com/office/drawing/2014/main" id="{01FCE684-7D83-497B-A185-1A799C0AC0B2}"/>
                  </a:ext>
                </a:extLst>
              </p:cNvPr>
              <p:cNvGrpSpPr/>
              <p:nvPr/>
            </p:nvGrpSpPr>
            <p:grpSpPr>
              <a:xfrm flipH="1">
                <a:off x="-120906" y="1221710"/>
                <a:ext cx="2955511" cy="1818452"/>
                <a:chOff x="1481283" y="3596120"/>
                <a:chExt cx="2685187" cy="1652128"/>
              </a:xfrm>
            </p:grpSpPr>
            <p:sp>
              <p:nvSpPr>
                <p:cNvPr id="273" name="星: 32 pt 272">
                  <a:extLst>
                    <a:ext uri="{FF2B5EF4-FFF2-40B4-BE49-F238E27FC236}">
                      <a16:creationId xmlns:a16="http://schemas.microsoft.com/office/drawing/2014/main" id="{843A6B6C-76B9-4546-8E27-F02DD22161F6}"/>
                    </a:ext>
                  </a:extLst>
                </p:cNvPr>
                <p:cNvSpPr/>
                <p:nvPr/>
              </p:nvSpPr>
              <p:spPr bwMode="auto">
                <a:xfrm>
                  <a:off x="1656669" y="4338826"/>
                  <a:ext cx="737534" cy="737534"/>
                </a:xfrm>
                <a:prstGeom prst="star32">
                  <a:avLst>
                    <a:gd name="adj" fmla="val 5859"/>
                  </a:avLst>
                </a:prstGeom>
                <a:noFill/>
                <a:ln w="19050">
                  <a:solidFill>
                    <a:sysClr val="windowText" lastClr="000000">
                      <a:lumMod val="75000"/>
                      <a:lumOff val="25000"/>
                    </a:sysClr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</a:endParaRPr>
                </a:p>
              </p:txBody>
            </p:sp>
            <p:sp>
              <p:nvSpPr>
                <p:cNvPr id="274" name="星: 32 pt 273">
                  <a:extLst>
                    <a:ext uri="{FF2B5EF4-FFF2-40B4-BE49-F238E27FC236}">
                      <a16:creationId xmlns:a16="http://schemas.microsoft.com/office/drawing/2014/main" id="{DD0052F5-60AA-40CC-B24C-578A3008AB05}"/>
                    </a:ext>
                  </a:extLst>
                </p:cNvPr>
                <p:cNvSpPr/>
                <p:nvPr/>
              </p:nvSpPr>
              <p:spPr bwMode="auto">
                <a:xfrm>
                  <a:off x="3253725" y="4338826"/>
                  <a:ext cx="737534" cy="737534"/>
                </a:xfrm>
                <a:prstGeom prst="star32">
                  <a:avLst>
                    <a:gd name="adj" fmla="val 5859"/>
                  </a:avLst>
                </a:prstGeom>
                <a:noFill/>
                <a:ln w="19050">
                  <a:solidFill>
                    <a:sysClr val="windowText" lastClr="000000">
                      <a:lumMod val="75000"/>
                      <a:lumOff val="25000"/>
                    </a:sysClr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</a:endParaRPr>
                </a:p>
              </p:txBody>
            </p:sp>
            <p:sp>
              <p:nvSpPr>
                <p:cNvPr id="275" name="円: 塗りつぶしなし 274">
                  <a:extLst>
                    <a:ext uri="{FF2B5EF4-FFF2-40B4-BE49-F238E27FC236}">
                      <a16:creationId xmlns:a16="http://schemas.microsoft.com/office/drawing/2014/main" id="{2B708183-113C-42DD-8995-D96344C1D09C}"/>
                    </a:ext>
                  </a:extLst>
                </p:cNvPr>
                <p:cNvSpPr/>
                <p:nvPr/>
              </p:nvSpPr>
              <p:spPr bwMode="auto">
                <a:xfrm>
                  <a:off x="3180909" y="4273550"/>
                  <a:ext cx="876188" cy="876186"/>
                </a:xfrm>
                <a:prstGeom prst="donut">
                  <a:avLst>
                    <a:gd name="adj" fmla="val 8472"/>
                  </a:avLst>
                </a:prstGeom>
                <a:solidFill>
                  <a:sysClr val="window" lastClr="FFFFFF">
                    <a:lumMod val="75000"/>
                  </a:sysClr>
                </a:solidFill>
                <a:ln w="19050">
                  <a:solidFill>
                    <a:sysClr val="windowText" lastClr="000000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</a:endParaRPr>
                </a:p>
              </p:txBody>
            </p:sp>
            <p:sp>
              <p:nvSpPr>
                <p:cNvPr id="276" name="円: 塗りつぶしなし 275">
                  <a:extLst>
                    <a:ext uri="{FF2B5EF4-FFF2-40B4-BE49-F238E27FC236}">
                      <a16:creationId xmlns:a16="http://schemas.microsoft.com/office/drawing/2014/main" id="{6C79559F-7E60-4C5F-9AD6-F914B1B16C6B}"/>
                    </a:ext>
                  </a:extLst>
                </p:cNvPr>
                <p:cNvSpPr/>
                <p:nvPr/>
              </p:nvSpPr>
              <p:spPr bwMode="auto">
                <a:xfrm>
                  <a:off x="3113680" y="4206321"/>
                  <a:ext cx="1010646" cy="1010644"/>
                </a:xfrm>
                <a:prstGeom prst="donut">
                  <a:avLst>
                    <a:gd name="adj" fmla="val 8472"/>
                  </a:avLst>
                </a:prstGeom>
                <a:solidFill>
                  <a:sysClr val="windowText" lastClr="000000"/>
                </a:solidFill>
                <a:ln w="19050">
                  <a:solidFill>
                    <a:sysClr val="windowText" lastClr="000000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</a:endParaRPr>
                </a:p>
              </p:txBody>
            </p:sp>
            <p:sp>
              <p:nvSpPr>
                <p:cNvPr id="277" name="アーチ 276">
                  <a:extLst>
                    <a:ext uri="{FF2B5EF4-FFF2-40B4-BE49-F238E27FC236}">
                      <a16:creationId xmlns:a16="http://schemas.microsoft.com/office/drawing/2014/main" id="{BB2501F1-45DD-4C4C-AEF3-DCB4E78562FE}"/>
                    </a:ext>
                  </a:extLst>
                </p:cNvPr>
                <p:cNvSpPr/>
                <p:nvPr/>
              </p:nvSpPr>
              <p:spPr bwMode="auto">
                <a:xfrm>
                  <a:off x="3078733" y="4166938"/>
                  <a:ext cx="1081312" cy="1081310"/>
                </a:xfrm>
                <a:prstGeom prst="blockArc">
                  <a:avLst>
                    <a:gd name="adj1" fmla="val 11476450"/>
                    <a:gd name="adj2" fmla="val 18485845"/>
                    <a:gd name="adj3" fmla="val 6626"/>
                  </a:avLst>
                </a:prstGeom>
                <a:solidFill>
                  <a:srgbClr val="0070C0"/>
                </a:solidFill>
                <a:ln w="19050">
                  <a:solidFill>
                    <a:sysClr val="windowText" lastClr="000000"/>
                  </a:solidFill>
                  <a:round/>
                  <a:headEnd/>
                  <a:tailEnd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</a:endParaRPr>
                </a:p>
              </p:txBody>
            </p:sp>
            <p:sp>
              <p:nvSpPr>
                <p:cNvPr id="278" name="フリーフォーム: 図形 277">
                  <a:extLst>
                    <a:ext uri="{FF2B5EF4-FFF2-40B4-BE49-F238E27FC236}">
                      <a16:creationId xmlns:a16="http://schemas.microsoft.com/office/drawing/2014/main" id="{80813A5C-D41D-476B-B26F-C796C4FDD7D1}"/>
                    </a:ext>
                  </a:extLst>
                </p:cNvPr>
                <p:cNvSpPr/>
                <p:nvPr/>
              </p:nvSpPr>
              <p:spPr bwMode="auto">
                <a:xfrm rot="20700000">
                  <a:off x="2639630" y="3600617"/>
                  <a:ext cx="880721" cy="1249379"/>
                </a:xfrm>
                <a:custGeom>
                  <a:avLst/>
                  <a:gdLst>
                    <a:gd name="connsiteX0" fmla="*/ 880721 w 880721"/>
                    <a:gd name="connsiteY0" fmla="*/ 0 h 1249379"/>
                    <a:gd name="connsiteX1" fmla="*/ 880721 w 880721"/>
                    <a:gd name="connsiteY1" fmla="*/ 1249379 h 1249379"/>
                    <a:gd name="connsiteX2" fmla="*/ 787656 w 880721"/>
                    <a:gd name="connsiteY2" fmla="*/ 1249379 h 1249379"/>
                    <a:gd name="connsiteX3" fmla="*/ 787656 w 880721"/>
                    <a:gd name="connsiteY3" fmla="*/ 536412 h 1249379"/>
                    <a:gd name="connsiteX4" fmla="*/ 64849 w 880721"/>
                    <a:gd name="connsiteY4" fmla="*/ 953725 h 1249379"/>
                    <a:gd name="connsiteX5" fmla="*/ 39539 w 880721"/>
                    <a:gd name="connsiteY5" fmla="*/ 946943 h 1249379"/>
                    <a:gd name="connsiteX6" fmla="*/ 2485 w 880721"/>
                    <a:gd name="connsiteY6" fmla="*/ 882764 h 1249379"/>
                    <a:gd name="connsiteX7" fmla="*/ 9266 w 880721"/>
                    <a:gd name="connsiteY7" fmla="*/ 857454 h 1249379"/>
                    <a:gd name="connsiteX8" fmla="*/ 787656 w 880721"/>
                    <a:gd name="connsiteY8" fmla="*/ 408050 h 1249379"/>
                    <a:gd name="connsiteX9" fmla="*/ 787656 w 880721"/>
                    <a:gd name="connsiteY9" fmla="*/ 0 h 1249379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</a:cxnLst>
                  <a:rect l="l" t="t" r="r" b="b"/>
                  <a:pathLst>
                    <a:path w="880721" h="1249379">
                      <a:moveTo>
                        <a:pt x="880721" y="0"/>
                      </a:moveTo>
                      <a:lnTo>
                        <a:pt x="880721" y="1249379"/>
                      </a:lnTo>
                      <a:lnTo>
                        <a:pt x="787656" y="1249379"/>
                      </a:lnTo>
                      <a:lnTo>
                        <a:pt x="787656" y="536412"/>
                      </a:lnTo>
                      <a:lnTo>
                        <a:pt x="64849" y="953725"/>
                      </a:lnTo>
                      <a:cubicBezTo>
                        <a:pt x="55986" y="958841"/>
                        <a:pt x="44655" y="955805"/>
                        <a:pt x="39539" y="946943"/>
                      </a:cubicBezTo>
                      <a:lnTo>
                        <a:pt x="2485" y="882764"/>
                      </a:lnTo>
                      <a:cubicBezTo>
                        <a:pt x="-2632" y="873902"/>
                        <a:pt x="404" y="862570"/>
                        <a:pt x="9266" y="857454"/>
                      </a:cubicBezTo>
                      <a:lnTo>
                        <a:pt x="787656" y="408050"/>
                      </a:lnTo>
                      <a:lnTo>
                        <a:pt x="787656" y="0"/>
                      </a:lnTo>
                      <a:close/>
                    </a:path>
                  </a:pathLst>
                </a:custGeom>
                <a:solidFill>
                  <a:srgbClr val="0070C0"/>
                </a:solidFill>
                <a:ln w="19050">
                  <a:solidFill>
                    <a:sysClr val="windowText" lastClr="000000"/>
                  </a:solidFill>
                  <a:round/>
                  <a:headEnd/>
                  <a:tailEnd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</a:endParaRPr>
                </a:p>
              </p:txBody>
            </p:sp>
            <p:sp>
              <p:nvSpPr>
                <p:cNvPr id="279" name="円: 塗りつぶしなし 278">
                  <a:extLst>
                    <a:ext uri="{FF2B5EF4-FFF2-40B4-BE49-F238E27FC236}">
                      <a16:creationId xmlns:a16="http://schemas.microsoft.com/office/drawing/2014/main" id="{59825408-B30B-4128-A2D7-06BF778B56D2}"/>
                    </a:ext>
                  </a:extLst>
                </p:cNvPr>
                <p:cNvSpPr/>
                <p:nvPr/>
              </p:nvSpPr>
              <p:spPr bwMode="auto">
                <a:xfrm>
                  <a:off x="1584172" y="4273550"/>
                  <a:ext cx="876188" cy="876186"/>
                </a:xfrm>
                <a:prstGeom prst="donut">
                  <a:avLst>
                    <a:gd name="adj" fmla="val 8472"/>
                  </a:avLst>
                </a:prstGeom>
                <a:solidFill>
                  <a:sysClr val="window" lastClr="FFFFFF">
                    <a:lumMod val="75000"/>
                  </a:sysClr>
                </a:solidFill>
                <a:ln w="19050">
                  <a:solidFill>
                    <a:sysClr val="windowText" lastClr="000000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</a:endParaRPr>
                </a:p>
              </p:txBody>
            </p:sp>
            <p:sp>
              <p:nvSpPr>
                <p:cNvPr id="280" name="円: 塗りつぶしなし 279">
                  <a:extLst>
                    <a:ext uri="{FF2B5EF4-FFF2-40B4-BE49-F238E27FC236}">
                      <a16:creationId xmlns:a16="http://schemas.microsoft.com/office/drawing/2014/main" id="{33401285-75E0-457B-A2C8-8275BCD0BDD4}"/>
                    </a:ext>
                  </a:extLst>
                </p:cNvPr>
                <p:cNvSpPr/>
                <p:nvPr/>
              </p:nvSpPr>
              <p:spPr bwMode="auto">
                <a:xfrm>
                  <a:off x="1516943" y="4206321"/>
                  <a:ext cx="1010646" cy="1010644"/>
                </a:xfrm>
                <a:prstGeom prst="donut">
                  <a:avLst>
                    <a:gd name="adj" fmla="val 8472"/>
                  </a:avLst>
                </a:prstGeom>
                <a:solidFill>
                  <a:sysClr val="windowText" lastClr="000000"/>
                </a:solidFill>
                <a:ln w="19050">
                  <a:solidFill>
                    <a:sysClr val="windowText" lastClr="000000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</a:endParaRPr>
                </a:p>
              </p:txBody>
            </p:sp>
            <p:sp>
              <p:nvSpPr>
                <p:cNvPr id="281" name="四角形: 角を丸くする 280">
                  <a:extLst>
                    <a:ext uri="{FF2B5EF4-FFF2-40B4-BE49-F238E27FC236}">
                      <a16:creationId xmlns:a16="http://schemas.microsoft.com/office/drawing/2014/main" id="{B902BD20-B793-41BC-9ABE-EA971C39CF04}"/>
                    </a:ext>
                  </a:extLst>
                </p:cNvPr>
                <p:cNvSpPr/>
                <p:nvPr/>
              </p:nvSpPr>
              <p:spPr bwMode="auto">
                <a:xfrm rot="20700000">
                  <a:off x="2563055" y="4220940"/>
                  <a:ext cx="80851" cy="460467"/>
                </a:xfrm>
                <a:prstGeom prst="roundRect">
                  <a:avLst/>
                </a:prstGeom>
                <a:solidFill>
                  <a:srgbClr val="0070C0"/>
                </a:solidFill>
                <a:ln w="19050">
                  <a:solidFill>
                    <a:sysClr val="windowText" lastClr="000000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</a:endParaRPr>
                </a:p>
              </p:txBody>
            </p:sp>
            <p:sp>
              <p:nvSpPr>
                <p:cNvPr id="282" name="四角形: 上の 2 つの角を丸める 281">
                  <a:extLst>
                    <a:ext uri="{FF2B5EF4-FFF2-40B4-BE49-F238E27FC236}">
                      <a16:creationId xmlns:a16="http://schemas.microsoft.com/office/drawing/2014/main" id="{2EDF85D6-D1A3-4B87-AA82-EBD4AFD099A2}"/>
                    </a:ext>
                  </a:extLst>
                </p:cNvPr>
                <p:cNvSpPr/>
                <p:nvPr/>
              </p:nvSpPr>
              <p:spPr bwMode="auto">
                <a:xfrm>
                  <a:off x="2369345" y="4145756"/>
                  <a:ext cx="348130" cy="111788"/>
                </a:xfrm>
                <a:prstGeom prst="round2SameRect">
                  <a:avLst>
                    <a:gd name="adj1" fmla="val 50000"/>
                    <a:gd name="adj2" fmla="val 21704"/>
                  </a:avLst>
                </a:prstGeom>
                <a:solidFill>
                  <a:sysClr val="windowText" lastClr="000000">
                    <a:lumMod val="50000"/>
                    <a:lumOff val="50000"/>
                  </a:sysClr>
                </a:solidFill>
                <a:ln w="19050">
                  <a:solidFill>
                    <a:sysClr val="windowText" lastClr="000000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</a:endParaRPr>
                </a:p>
              </p:txBody>
            </p:sp>
            <p:sp>
              <p:nvSpPr>
                <p:cNvPr id="283" name="台形 282">
                  <a:extLst>
                    <a:ext uri="{FF2B5EF4-FFF2-40B4-BE49-F238E27FC236}">
                      <a16:creationId xmlns:a16="http://schemas.microsoft.com/office/drawing/2014/main" id="{E450BB93-DF89-48DC-9FD4-FE94DC1EE95B}"/>
                    </a:ext>
                  </a:extLst>
                </p:cNvPr>
                <p:cNvSpPr/>
                <p:nvPr/>
              </p:nvSpPr>
              <p:spPr bwMode="auto">
                <a:xfrm rot="10800000">
                  <a:off x="3417538" y="3596120"/>
                  <a:ext cx="748932" cy="546323"/>
                </a:xfrm>
                <a:prstGeom prst="trapezoid">
                  <a:avLst/>
                </a:prstGeom>
                <a:pattFill prst="dkVert">
                  <a:fgClr>
                    <a:sysClr val="window" lastClr="FFFFFF">
                      <a:lumMod val="50000"/>
                    </a:sysClr>
                  </a:fgClr>
                  <a:bgClr>
                    <a:sysClr val="window" lastClr="FFFFFF">
                      <a:lumMod val="85000"/>
                    </a:sysClr>
                  </a:bgClr>
                </a:pattFill>
                <a:ln w="19050">
                  <a:solidFill>
                    <a:sysClr val="windowText" lastClr="000000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</a:endParaRPr>
                </a:p>
              </p:txBody>
            </p:sp>
            <p:sp>
              <p:nvSpPr>
                <p:cNvPr id="284" name="アーチ 283">
                  <a:extLst>
                    <a:ext uri="{FF2B5EF4-FFF2-40B4-BE49-F238E27FC236}">
                      <a16:creationId xmlns:a16="http://schemas.microsoft.com/office/drawing/2014/main" id="{3DE9B9AF-58DD-4C28-94F7-C66641A52A73}"/>
                    </a:ext>
                  </a:extLst>
                </p:cNvPr>
                <p:cNvSpPr/>
                <p:nvPr/>
              </p:nvSpPr>
              <p:spPr bwMode="auto">
                <a:xfrm>
                  <a:off x="1481283" y="4166938"/>
                  <a:ext cx="1081312" cy="1081310"/>
                </a:xfrm>
                <a:prstGeom prst="blockArc">
                  <a:avLst>
                    <a:gd name="adj1" fmla="val 11476450"/>
                    <a:gd name="adj2" fmla="val 19396920"/>
                    <a:gd name="adj3" fmla="val 7273"/>
                  </a:avLst>
                </a:prstGeom>
                <a:solidFill>
                  <a:srgbClr val="0070C0"/>
                </a:solidFill>
                <a:ln w="19050">
                  <a:solidFill>
                    <a:sysClr val="windowText" lastClr="000000"/>
                  </a:solidFill>
                  <a:round/>
                  <a:headEnd/>
                  <a:tailEnd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</a:endParaRPr>
                </a:p>
              </p:txBody>
            </p:sp>
            <p:sp>
              <p:nvSpPr>
                <p:cNvPr id="285" name="四角形: 角を丸くする 284">
                  <a:extLst>
                    <a:ext uri="{FF2B5EF4-FFF2-40B4-BE49-F238E27FC236}">
                      <a16:creationId xmlns:a16="http://schemas.microsoft.com/office/drawing/2014/main" id="{13BD3B71-7904-4DD8-BE1B-E953300F9E93}"/>
                    </a:ext>
                  </a:extLst>
                </p:cNvPr>
                <p:cNvSpPr/>
                <p:nvPr/>
              </p:nvSpPr>
              <p:spPr bwMode="auto">
                <a:xfrm>
                  <a:off x="1514002" y="4156019"/>
                  <a:ext cx="755797" cy="50301"/>
                </a:xfrm>
                <a:prstGeom prst="roundRect">
                  <a:avLst/>
                </a:prstGeom>
                <a:solidFill>
                  <a:sysClr val="window" lastClr="FFFFFF">
                    <a:lumMod val="75000"/>
                  </a:sysClr>
                </a:solidFill>
                <a:ln w="19050">
                  <a:solidFill>
                    <a:sysClr val="windowText" lastClr="000000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</a:endParaRPr>
                </a:p>
              </p:txBody>
            </p:sp>
            <p:sp>
              <p:nvSpPr>
                <p:cNvPr id="286" name="楕円 285">
                  <a:extLst>
                    <a:ext uri="{FF2B5EF4-FFF2-40B4-BE49-F238E27FC236}">
                      <a16:creationId xmlns:a16="http://schemas.microsoft.com/office/drawing/2014/main" id="{0CDD209A-5EA4-4F0D-9102-DEC6C50012B1}"/>
                    </a:ext>
                  </a:extLst>
                </p:cNvPr>
                <p:cNvSpPr/>
                <p:nvPr/>
              </p:nvSpPr>
              <p:spPr bwMode="auto">
                <a:xfrm>
                  <a:off x="3494681" y="4587322"/>
                  <a:ext cx="248644" cy="248642"/>
                </a:xfrm>
                <a:prstGeom prst="ellipse">
                  <a:avLst/>
                </a:prstGeom>
                <a:solidFill>
                  <a:srgbClr val="0070C0"/>
                </a:solidFill>
                <a:ln w="19050">
                  <a:solidFill>
                    <a:sysClr val="windowText" lastClr="000000"/>
                  </a:solidFill>
                  <a:round/>
                  <a:headEnd/>
                  <a:tailEnd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</a:endParaRPr>
                </a:p>
              </p:txBody>
            </p:sp>
          </p:grpSp>
          <p:grpSp>
            <p:nvGrpSpPr>
              <p:cNvPr id="270" name="グループ化 269">
                <a:extLst>
                  <a:ext uri="{FF2B5EF4-FFF2-40B4-BE49-F238E27FC236}">
                    <a16:creationId xmlns:a16="http://schemas.microsoft.com/office/drawing/2014/main" id="{89E5FED2-B1FD-4EEF-9385-9E1ACF037FA4}"/>
                  </a:ext>
                </a:extLst>
              </p:cNvPr>
              <p:cNvGrpSpPr/>
              <p:nvPr/>
            </p:nvGrpSpPr>
            <p:grpSpPr>
              <a:xfrm>
                <a:off x="1081198" y="2183221"/>
                <a:ext cx="1343362" cy="532629"/>
                <a:chOff x="1081198" y="2183221"/>
                <a:chExt cx="1343362" cy="532629"/>
              </a:xfrm>
            </p:grpSpPr>
            <p:sp>
              <p:nvSpPr>
                <p:cNvPr id="271" name="フリーフォーム: 図形 270">
                  <a:extLst>
                    <a:ext uri="{FF2B5EF4-FFF2-40B4-BE49-F238E27FC236}">
                      <a16:creationId xmlns:a16="http://schemas.microsoft.com/office/drawing/2014/main" id="{D5DC0C4C-434D-4AFB-9D3A-530DC65366D9}"/>
                    </a:ext>
                  </a:extLst>
                </p:cNvPr>
                <p:cNvSpPr/>
                <p:nvPr/>
              </p:nvSpPr>
              <p:spPr bwMode="auto">
                <a:xfrm rot="5400000" flipH="1">
                  <a:off x="1486564" y="1777855"/>
                  <a:ext cx="532629" cy="1343362"/>
                </a:xfrm>
                <a:custGeom>
                  <a:avLst/>
                  <a:gdLst>
                    <a:gd name="connsiteX0" fmla="*/ 483912 w 483912"/>
                    <a:gd name="connsiteY0" fmla="*/ 978535 h 1220492"/>
                    <a:gd name="connsiteX1" fmla="*/ 241956 w 483912"/>
                    <a:gd name="connsiteY1" fmla="*/ 1220492 h 1220492"/>
                    <a:gd name="connsiteX2" fmla="*/ 0 w 483912"/>
                    <a:gd name="connsiteY2" fmla="*/ 978535 h 1220492"/>
                    <a:gd name="connsiteX3" fmla="*/ 4916 w 483912"/>
                    <a:gd name="connsiteY3" fmla="*/ 929772 h 1220492"/>
                    <a:gd name="connsiteX4" fmla="*/ 6414 w 483912"/>
                    <a:gd name="connsiteY4" fmla="*/ 924946 h 1220492"/>
                    <a:gd name="connsiteX5" fmla="*/ 74367 w 483912"/>
                    <a:gd name="connsiteY5" fmla="*/ 172654 h 1220492"/>
                    <a:gd name="connsiteX6" fmla="*/ 73517 w 483912"/>
                    <a:gd name="connsiteY6" fmla="*/ 168442 h 1220492"/>
                    <a:gd name="connsiteX7" fmla="*/ 241957 w 483912"/>
                    <a:gd name="connsiteY7" fmla="*/ 0 h 1220492"/>
                    <a:gd name="connsiteX8" fmla="*/ 410397 w 483912"/>
                    <a:gd name="connsiteY8" fmla="*/ 168442 h 1220492"/>
                    <a:gd name="connsiteX9" fmla="*/ 409548 w 483912"/>
                    <a:gd name="connsiteY9" fmla="*/ 172644 h 1220492"/>
                    <a:gd name="connsiteX10" fmla="*/ 477503 w 483912"/>
                    <a:gd name="connsiteY10" fmla="*/ 924960 h 1220492"/>
                    <a:gd name="connsiteX11" fmla="*/ 478997 w 483912"/>
                    <a:gd name="connsiteY11" fmla="*/ 929772 h 1220492"/>
                    <a:gd name="connsiteX12" fmla="*/ 483912 w 483912"/>
                    <a:gd name="connsiteY12" fmla="*/ 978535 h 122049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</a:cxnLst>
                  <a:rect l="l" t="t" r="r" b="b"/>
                  <a:pathLst>
                    <a:path w="483912" h="1220492">
                      <a:moveTo>
                        <a:pt x="483912" y="978535"/>
                      </a:moveTo>
                      <a:cubicBezTo>
                        <a:pt x="483912" y="1112164"/>
                        <a:pt x="375585" y="1220492"/>
                        <a:pt x="241956" y="1220492"/>
                      </a:cubicBezTo>
                      <a:cubicBezTo>
                        <a:pt x="108327" y="1220492"/>
                        <a:pt x="0" y="1112164"/>
                        <a:pt x="0" y="978535"/>
                      </a:cubicBezTo>
                      <a:cubicBezTo>
                        <a:pt x="0" y="961831"/>
                        <a:pt x="1693" y="945523"/>
                        <a:pt x="4916" y="929772"/>
                      </a:cubicBezTo>
                      <a:lnTo>
                        <a:pt x="6414" y="924946"/>
                      </a:lnTo>
                      <a:lnTo>
                        <a:pt x="74367" y="172654"/>
                      </a:lnTo>
                      <a:lnTo>
                        <a:pt x="73517" y="168442"/>
                      </a:lnTo>
                      <a:cubicBezTo>
                        <a:pt x="73517" y="75414"/>
                        <a:pt x="148930" y="0"/>
                        <a:pt x="241957" y="0"/>
                      </a:cubicBezTo>
                      <a:cubicBezTo>
                        <a:pt x="334984" y="0"/>
                        <a:pt x="410397" y="75414"/>
                        <a:pt x="410397" y="168442"/>
                      </a:cubicBezTo>
                      <a:lnTo>
                        <a:pt x="409548" y="172644"/>
                      </a:lnTo>
                      <a:lnTo>
                        <a:pt x="477503" y="924960"/>
                      </a:lnTo>
                      <a:lnTo>
                        <a:pt x="478997" y="929772"/>
                      </a:lnTo>
                      <a:cubicBezTo>
                        <a:pt x="482220" y="945523"/>
                        <a:pt x="483912" y="961831"/>
                        <a:pt x="483912" y="978535"/>
                      </a:cubicBezTo>
                      <a:close/>
                    </a:path>
                  </a:pathLst>
                </a:custGeom>
                <a:solidFill>
                  <a:srgbClr val="0070C0"/>
                </a:solidFill>
                <a:ln w="19050">
                  <a:solidFill>
                    <a:sysClr val="windowText" lastClr="000000"/>
                  </a:solidFill>
                  <a:round/>
                  <a:headEnd/>
                  <a:tailEnd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</a:endParaRPr>
                </a:p>
              </p:txBody>
            </p:sp>
            <p:sp>
              <p:nvSpPr>
                <p:cNvPr id="272" name="楕円 271">
                  <a:extLst>
                    <a:ext uri="{FF2B5EF4-FFF2-40B4-BE49-F238E27FC236}">
                      <a16:creationId xmlns:a16="http://schemas.microsoft.com/office/drawing/2014/main" id="{28D48F7C-D304-4805-A268-80D56828E7FB}"/>
                    </a:ext>
                  </a:extLst>
                </p:cNvPr>
                <p:cNvSpPr/>
                <p:nvPr/>
              </p:nvSpPr>
              <p:spPr bwMode="auto">
                <a:xfrm flipH="1">
                  <a:off x="1218497" y="2325380"/>
                  <a:ext cx="248312" cy="248312"/>
                </a:xfrm>
                <a:prstGeom prst="ellipse">
                  <a:avLst/>
                </a:prstGeom>
                <a:solidFill>
                  <a:sysClr val="windowText" lastClr="000000">
                    <a:lumMod val="50000"/>
                    <a:lumOff val="50000"/>
                  </a:sysClr>
                </a:solidFill>
                <a:ln w="19050">
                  <a:solidFill>
                    <a:sysClr val="windowText" lastClr="000000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</a:endParaRPr>
                </a:p>
              </p:txBody>
            </p:sp>
          </p:grpSp>
        </p:grpSp>
        <p:grpSp>
          <p:nvGrpSpPr>
            <p:cNvPr id="240" name="グループ化 239">
              <a:extLst>
                <a:ext uri="{FF2B5EF4-FFF2-40B4-BE49-F238E27FC236}">
                  <a16:creationId xmlns:a16="http://schemas.microsoft.com/office/drawing/2014/main" id="{4BD76086-F5A0-4035-B16B-5FD2592703DF}"/>
                </a:ext>
              </a:extLst>
            </p:cNvPr>
            <p:cNvGrpSpPr/>
            <p:nvPr/>
          </p:nvGrpSpPr>
          <p:grpSpPr>
            <a:xfrm rot="12600000">
              <a:off x="1310522" y="5907461"/>
              <a:ext cx="262583" cy="432733"/>
              <a:chOff x="1213593" y="2419138"/>
              <a:chExt cx="262583" cy="432733"/>
            </a:xfrm>
          </p:grpSpPr>
          <p:sp>
            <p:nvSpPr>
              <p:cNvPr id="267" name="四角形: 上の 2 つの角を丸める 266">
                <a:extLst>
                  <a:ext uri="{FF2B5EF4-FFF2-40B4-BE49-F238E27FC236}">
                    <a16:creationId xmlns:a16="http://schemas.microsoft.com/office/drawing/2014/main" id="{FDEACAF4-B58B-4B68-87E8-2C3C1C8710FB}"/>
                  </a:ext>
                </a:extLst>
              </p:cNvPr>
              <p:cNvSpPr/>
              <p:nvPr/>
            </p:nvSpPr>
            <p:spPr bwMode="auto">
              <a:xfrm flipH="1">
                <a:off x="1305955" y="2419138"/>
                <a:ext cx="77859" cy="376936"/>
              </a:xfrm>
              <a:prstGeom prst="round2SameRect">
                <a:avLst>
                  <a:gd name="adj1" fmla="val 50000"/>
                  <a:gd name="adj2" fmla="val 0"/>
                </a:avLst>
              </a:prstGeom>
              <a:solidFill>
                <a:sysClr val="window" lastClr="FFFFFF">
                  <a:lumMod val="75000"/>
                </a:sysClr>
              </a:solidFill>
              <a:ln w="19050">
                <a:solidFill>
                  <a:sysClr val="windowText" lastClr="000000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</a:endParaRPr>
              </a:p>
            </p:txBody>
          </p:sp>
          <p:sp>
            <p:nvSpPr>
              <p:cNvPr id="268" name="四角形: 上の 2 つの角を丸める 267">
                <a:extLst>
                  <a:ext uri="{FF2B5EF4-FFF2-40B4-BE49-F238E27FC236}">
                    <a16:creationId xmlns:a16="http://schemas.microsoft.com/office/drawing/2014/main" id="{4D378F6B-C37D-4EC1-B715-300F34B18F4E}"/>
                  </a:ext>
                </a:extLst>
              </p:cNvPr>
              <p:cNvSpPr/>
              <p:nvPr/>
            </p:nvSpPr>
            <p:spPr bwMode="auto">
              <a:xfrm rot="18900000" flipH="1">
                <a:off x="1213593" y="2758527"/>
                <a:ext cx="262583" cy="93344"/>
              </a:xfrm>
              <a:prstGeom prst="round2SameRect">
                <a:avLst>
                  <a:gd name="adj1" fmla="val 32959"/>
                  <a:gd name="adj2" fmla="val 21704"/>
                </a:avLst>
              </a:prstGeom>
              <a:solidFill>
                <a:sysClr val="windowText" lastClr="000000">
                  <a:lumMod val="50000"/>
                  <a:lumOff val="50000"/>
                </a:sysClr>
              </a:solidFill>
              <a:ln w="19050">
                <a:solidFill>
                  <a:sysClr val="windowText" lastClr="000000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</a:endParaRPr>
              </a:p>
            </p:txBody>
          </p:sp>
        </p:grpSp>
        <p:grpSp>
          <p:nvGrpSpPr>
            <p:cNvPr id="241" name="グループ化 240">
              <a:extLst>
                <a:ext uri="{FF2B5EF4-FFF2-40B4-BE49-F238E27FC236}">
                  <a16:creationId xmlns:a16="http://schemas.microsoft.com/office/drawing/2014/main" id="{87C74686-99CF-49A3-B1FE-AAC2B221ACB9}"/>
                </a:ext>
              </a:extLst>
            </p:cNvPr>
            <p:cNvGrpSpPr/>
            <p:nvPr/>
          </p:nvGrpSpPr>
          <p:grpSpPr>
            <a:xfrm>
              <a:off x="601752" y="4704248"/>
              <a:ext cx="652877" cy="334322"/>
              <a:chOff x="671569" y="862641"/>
              <a:chExt cx="683016" cy="349755"/>
            </a:xfrm>
          </p:grpSpPr>
          <p:sp>
            <p:nvSpPr>
              <p:cNvPr id="264" name="フリーフォーム: 図形 263">
                <a:extLst>
                  <a:ext uri="{FF2B5EF4-FFF2-40B4-BE49-F238E27FC236}">
                    <a16:creationId xmlns:a16="http://schemas.microsoft.com/office/drawing/2014/main" id="{2F2EC633-E291-4F9D-BD99-EE45EBE7A268}"/>
                  </a:ext>
                </a:extLst>
              </p:cNvPr>
              <p:cNvSpPr/>
              <p:nvPr/>
            </p:nvSpPr>
            <p:spPr bwMode="auto">
              <a:xfrm rot="16200000" flipH="1">
                <a:off x="705980" y="841278"/>
                <a:ext cx="327463" cy="396286"/>
              </a:xfrm>
              <a:custGeom>
                <a:avLst/>
                <a:gdLst>
                  <a:gd name="connsiteX0" fmla="*/ 0 w 297512"/>
                  <a:gd name="connsiteY0" fmla="*/ 360040 h 360040"/>
                  <a:gd name="connsiteX1" fmla="*/ 0 w 297512"/>
                  <a:gd name="connsiteY1" fmla="*/ 148756 h 360040"/>
                  <a:gd name="connsiteX2" fmla="*/ 148756 w 297512"/>
                  <a:gd name="connsiteY2" fmla="*/ 0 h 360040"/>
                  <a:gd name="connsiteX3" fmla="*/ 297512 w 297512"/>
                  <a:gd name="connsiteY3" fmla="*/ 148756 h 360040"/>
                  <a:gd name="connsiteX4" fmla="*/ 297512 w 297512"/>
                  <a:gd name="connsiteY4" fmla="*/ 360040 h 360040"/>
                  <a:gd name="connsiteX5" fmla="*/ 212509 w 297512"/>
                  <a:gd name="connsiteY5" fmla="*/ 360040 h 360040"/>
                  <a:gd name="connsiteX6" fmla="*/ 212509 w 297512"/>
                  <a:gd name="connsiteY6" fmla="*/ 148756 h 360040"/>
                  <a:gd name="connsiteX7" fmla="*/ 148756 w 297512"/>
                  <a:gd name="connsiteY7" fmla="*/ 85003 h 360040"/>
                  <a:gd name="connsiteX8" fmla="*/ 148756 w 297512"/>
                  <a:gd name="connsiteY8" fmla="*/ 85004 h 360040"/>
                  <a:gd name="connsiteX9" fmla="*/ 85003 w 297512"/>
                  <a:gd name="connsiteY9" fmla="*/ 148757 h 360040"/>
                  <a:gd name="connsiteX10" fmla="*/ 85004 w 297512"/>
                  <a:gd name="connsiteY10" fmla="*/ 360040 h 36004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</a:cxnLst>
                <a:rect l="l" t="t" r="r" b="b"/>
                <a:pathLst>
                  <a:path w="297512" h="360040">
                    <a:moveTo>
                      <a:pt x="0" y="360040"/>
                    </a:moveTo>
                    <a:lnTo>
                      <a:pt x="0" y="148756"/>
                    </a:lnTo>
                    <a:cubicBezTo>
                      <a:pt x="0" y="66600"/>
                      <a:pt x="66600" y="0"/>
                      <a:pt x="148756" y="0"/>
                    </a:cubicBezTo>
                    <a:cubicBezTo>
                      <a:pt x="230912" y="0"/>
                      <a:pt x="297512" y="66600"/>
                      <a:pt x="297512" y="148756"/>
                    </a:cubicBezTo>
                    <a:lnTo>
                      <a:pt x="297512" y="360040"/>
                    </a:lnTo>
                    <a:lnTo>
                      <a:pt x="212509" y="360040"/>
                    </a:lnTo>
                    <a:lnTo>
                      <a:pt x="212509" y="148756"/>
                    </a:lnTo>
                    <a:cubicBezTo>
                      <a:pt x="212509" y="113546"/>
                      <a:pt x="183966" y="85003"/>
                      <a:pt x="148756" y="85003"/>
                    </a:cubicBezTo>
                    <a:lnTo>
                      <a:pt x="148756" y="85004"/>
                    </a:lnTo>
                    <a:cubicBezTo>
                      <a:pt x="113546" y="85004"/>
                      <a:pt x="85003" y="113547"/>
                      <a:pt x="85003" y="148757"/>
                    </a:cubicBezTo>
                    <a:lnTo>
                      <a:pt x="85004" y="360040"/>
                    </a:lnTo>
                    <a:close/>
                  </a:path>
                </a:pathLst>
              </a:custGeom>
              <a:solidFill>
                <a:sysClr val="window" lastClr="FFFFFF">
                  <a:lumMod val="75000"/>
                </a:sysClr>
              </a:solidFill>
              <a:ln w="19050">
                <a:solidFill>
                  <a:sysClr val="windowText" lastClr="000000"/>
                </a:solidFill>
                <a:round/>
                <a:headEnd/>
                <a:tailEnd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</a:endParaRPr>
              </a:p>
            </p:txBody>
          </p:sp>
          <p:sp>
            <p:nvSpPr>
              <p:cNvPr id="265" name="四角形: 角を丸くする 264">
                <a:extLst>
                  <a:ext uri="{FF2B5EF4-FFF2-40B4-BE49-F238E27FC236}">
                    <a16:creationId xmlns:a16="http://schemas.microsoft.com/office/drawing/2014/main" id="{F36D3D41-3D56-4DA9-9523-E79795DDEFC3}"/>
                  </a:ext>
                </a:extLst>
              </p:cNvPr>
              <p:cNvSpPr/>
              <p:nvPr/>
            </p:nvSpPr>
            <p:spPr bwMode="auto">
              <a:xfrm flipH="1">
                <a:off x="928075" y="862641"/>
                <a:ext cx="346750" cy="119109"/>
              </a:xfrm>
              <a:prstGeom prst="roundRect">
                <a:avLst/>
              </a:prstGeom>
              <a:solidFill>
                <a:sysClr val="windowText" lastClr="000000">
                  <a:lumMod val="50000"/>
                  <a:lumOff val="50000"/>
                </a:sysClr>
              </a:solidFill>
              <a:ln w="19050">
                <a:solidFill>
                  <a:sysClr val="windowText" lastClr="000000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</a:endParaRPr>
              </a:p>
            </p:txBody>
          </p:sp>
          <p:sp>
            <p:nvSpPr>
              <p:cNvPr id="266" name="四角形: 角を丸くする 265">
                <a:extLst>
                  <a:ext uri="{FF2B5EF4-FFF2-40B4-BE49-F238E27FC236}">
                    <a16:creationId xmlns:a16="http://schemas.microsoft.com/office/drawing/2014/main" id="{CEF4CC96-3D7E-4B4D-B6D8-8665E1C773CF}"/>
                  </a:ext>
                </a:extLst>
              </p:cNvPr>
              <p:cNvSpPr/>
              <p:nvPr/>
            </p:nvSpPr>
            <p:spPr bwMode="auto">
              <a:xfrm flipH="1">
                <a:off x="1007835" y="1093287"/>
                <a:ext cx="346750" cy="119109"/>
              </a:xfrm>
              <a:prstGeom prst="roundRect">
                <a:avLst/>
              </a:prstGeom>
              <a:solidFill>
                <a:sysClr val="windowText" lastClr="000000">
                  <a:lumMod val="50000"/>
                  <a:lumOff val="50000"/>
                </a:sysClr>
              </a:solidFill>
              <a:ln w="19050">
                <a:solidFill>
                  <a:sysClr val="windowText" lastClr="000000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</a:endParaRPr>
              </a:p>
            </p:txBody>
          </p:sp>
        </p:grpSp>
        <p:sp>
          <p:nvSpPr>
            <p:cNvPr id="242" name="四角形: 上の 2 つの角を丸める 241">
              <a:extLst>
                <a:ext uri="{FF2B5EF4-FFF2-40B4-BE49-F238E27FC236}">
                  <a16:creationId xmlns:a16="http://schemas.microsoft.com/office/drawing/2014/main" id="{511372C8-A9DA-487A-9520-F2F98A90EABD}"/>
                </a:ext>
              </a:extLst>
            </p:cNvPr>
            <p:cNvSpPr/>
            <p:nvPr/>
          </p:nvSpPr>
          <p:spPr>
            <a:xfrm>
              <a:off x="930010" y="4673331"/>
              <a:ext cx="216175" cy="173580"/>
            </a:xfrm>
            <a:prstGeom prst="round2SameRect">
              <a:avLst>
                <a:gd name="adj1" fmla="val 32747"/>
                <a:gd name="adj2" fmla="val 35085"/>
              </a:avLst>
            </a:prstGeom>
            <a:solidFill>
              <a:srgbClr val="ED7D31">
                <a:lumMod val="60000"/>
                <a:lumOff val="40000"/>
              </a:srgbClr>
            </a:solidFill>
            <a:ln w="1905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wrap="square" rtlCol="0" anchor="ctr">
              <a:noAutofit/>
            </a:bodyPr>
            <a:lstStyle/>
            <a:p>
              <a:pPr marL="0" marR="0" lvl="0" indent="0" algn="ctr" defTabSz="4572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grpSp>
          <p:nvGrpSpPr>
            <p:cNvPr id="243" name="グループ化 242">
              <a:extLst>
                <a:ext uri="{FF2B5EF4-FFF2-40B4-BE49-F238E27FC236}">
                  <a16:creationId xmlns:a16="http://schemas.microsoft.com/office/drawing/2014/main" id="{0F298A03-660A-4C99-A97C-4CE442384E9C}"/>
                </a:ext>
              </a:extLst>
            </p:cNvPr>
            <p:cNvGrpSpPr/>
            <p:nvPr/>
          </p:nvGrpSpPr>
          <p:grpSpPr>
            <a:xfrm rot="20700000">
              <a:off x="1249972" y="5303306"/>
              <a:ext cx="351331" cy="680466"/>
              <a:chOff x="1042107" y="1854931"/>
              <a:chExt cx="351331" cy="680466"/>
            </a:xfrm>
          </p:grpSpPr>
          <p:sp>
            <p:nvSpPr>
              <p:cNvPr id="262" name="台形 329">
                <a:extLst>
                  <a:ext uri="{FF2B5EF4-FFF2-40B4-BE49-F238E27FC236}">
                    <a16:creationId xmlns:a16="http://schemas.microsoft.com/office/drawing/2014/main" id="{5E51C5A6-CB33-4697-AD9E-17FA0779929B}"/>
                  </a:ext>
                </a:extLst>
              </p:cNvPr>
              <p:cNvSpPr/>
              <p:nvPr/>
            </p:nvSpPr>
            <p:spPr>
              <a:xfrm rot="10800000">
                <a:off x="1171451" y="1854931"/>
                <a:ext cx="221987" cy="544249"/>
              </a:xfrm>
              <a:custGeom>
                <a:avLst/>
                <a:gdLst>
                  <a:gd name="connsiteX0" fmla="*/ 0 w 199873"/>
                  <a:gd name="connsiteY0" fmla="*/ 536012 h 536012"/>
                  <a:gd name="connsiteX1" fmla="*/ 37780 w 199873"/>
                  <a:gd name="connsiteY1" fmla="*/ 0 h 536012"/>
                  <a:gd name="connsiteX2" fmla="*/ 162093 w 199873"/>
                  <a:gd name="connsiteY2" fmla="*/ 0 h 536012"/>
                  <a:gd name="connsiteX3" fmla="*/ 199873 w 199873"/>
                  <a:gd name="connsiteY3" fmla="*/ 536012 h 536012"/>
                  <a:gd name="connsiteX4" fmla="*/ 0 w 199873"/>
                  <a:gd name="connsiteY4" fmla="*/ 536012 h 536012"/>
                  <a:gd name="connsiteX0" fmla="*/ 0 w 207595"/>
                  <a:gd name="connsiteY0" fmla="*/ 536012 h 552394"/>
                  <a:gd name="connsiteX1" fmla="*/ 37780 w 207595"/>
                  <a:gd name="connsiteY1" fmla="*/ 0 h 552394"/>
                  <a:gd name="connsiteX2" fmla="*/ 162093 w 207595"/>
                  <a:gd name="connsiteY2" fmla="*/ 0 h 552394"/>
                  <a:gd name="connsiteX3" fmla="*/ 199873 w 207595"/>
                  <a:gd name="connsiteY3" fmla="*/ 536012 h 552394"/>
                  <a:gd name="connsiteX4" fmla="*/ 0 w 207595"/>
                  <a:gd name="connsiteY4" fmla="*/ 536012 h 552394"/>
                  <a:gd name="connsiteX0" fmla="*/ 0 w 212786"/>
                  <a:gd name="connsiteY0" fmla="*/ 536012 h 539200"/>
                  <a:gd name="connsiteX1" fmla="*/ 37780 w 212786"/>
                  <a:gd name="connsiteY1" fmla="*/ 0 h 539200"/>
                  <a:gd name="connsiteX2" fmla="*/ 162093 w 212786"/>
                  <a:gd name="connsiteY2" fmla="*/ 0 h 539200"/>
                  <a:gd name="connsiteX3" fmla="*/ 205626 w 212786"/>
                  <a:gd name="connsiteY3" fmla="*/ 514545 h 539200"/>
                  <a:gd name="connsiteX4" fmla="*/ 0 w 212786"/>
                  <a:gd name="connsiteY4" fmla="*/ 536012 h 539200"/>
                  <a:gd name="connsiteX0" fmla="*/ 0 w 221987"/>
                  <a:gd name="connsiteY0" fmla="*/ 536012 h 544249"/>
                  <a:gd name="connsiteX1" fmla="*/ 37780 w 221987"/>
                  <a:gd name="connsiteY1" fmla="*/ 0 h 544249"/>
                  <a:gd name="connsiteX2" fmla="*/ 162093 w 221987"/>
                  <a:gd name="connsiteY2" fmla="*/ 0 h 544249"/>
                  <a:gd name="connsiteX3" fmla="*/ 205626 w 221987"/>
                  <a:gd name="connsiteY3" fmla="*/ 514545 h 544249"/>
                  <a:gd name="connsiteX4" fmla="*/ 0 w 221987"/>
                  <a:gd name="connsiteY4" fmla="*/ 536012 h 54424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21987" h="544249">
                    <a:moveTo>
                      <a:pt x="0" y="536012"/>
                    </a:moveTo>
                    <a:lnTo>
                      <a:pt x="37780" y="0"/>
                    </a:lnTo>
                    <a:lnTo>
                      <a:pt x="162093" y="0"/>
                    </a:lnTo>
                    <a:cubicBezTo>
                      <a:pt x="174686" y="178671"/>
                      <a:pt x="256152" y="464215"/>
                      <a:pt x="205626" y="514545"/>
                    </a:cubicBezTo>
                    <a:cubicBezTo>
                      <a:pt x="155100" y="564875"/>
                      <a:pt x="66624" y="536012"/>
                      <a:pt x="0" y="536012"/>
                    </a:cubicBezTo>
                    <a:close/>
                  </a:path>
                </a:pathLst>
              </a:custGeom>
              <a:solidFill>
                <a:srgbClr val="ED7D31">
                  <a:lumMod val="60000"/>
                  <a:lumOff val="40000"/>
                </a:srgbClr>
              </a:soli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263" name="フリーフォーム: 図形 262">
                <a:extLst>
                  <a:ext uri="{FF2B5EF4-FFF2-40B4-BE49-F238E27FC236}">
                    <a16:creationId xmlns:a16="http://schemas.microsoft.com/office/drawing/2014/main" id="{B3A9EC69-7FB4-4D8A-B3DB-A969E1282746}"/>
                  </a:ext>
                </a:extLst>
              </p:cNvPr>
              <p:cNvSpPr/>
              <p:nvPr/>
            </p:nvSpPr>
            <p:spPr>
              <a:xfrm>
                <a:off x="1042107" y="2363108"/>
                <a:ext cx="343610" cy="172289"/>
              </a:xfrm>
              <a:custGeom>
                <a:avLst/>
                <a:gdLst>
                  <a:gd name="connsiteX0" fmla="*/ 92869 w 415554"/>
                  <a:gd name="connsiteY0" fmla="*/ 0 h 185737"/>
                  <a:gd name="connsiteX1" fmla="*/ 203774 w 415554"/>
                  <a:gd name="connsiteY1" fmla="*/ 0 h 185737"/>
                  <a:gd name="connsiteX2" fmla="*/ 220940 w 415554"/>
                  <a:gd name="connsiteY2" fmla="*/ 0 h 185737"/>
                  <a:gd name="connsiteX3" fmla="*/ 233621 w 415554"/>
                  <a:gd name="connsiteY3" fmla="*/ 10297 h 185737"/>
                  <a:gd name="connsiteX4" fmla="*/ 308980 w 415554"/>
                  <a:gd name="connsiteY4" fmla="*/ 27384 h 185737"/>
                  <a:gd name="connsiteX5" fmla="*/ 384339 w 415554"/>
                  <a:gd name="connsiteY5" fmla="*/ 10297 h 185737"/>
                  <a:gd name="connsiteX6" fmla="*/ 386521 w 415554"/>
                  <a:gd name="connsiteY6" fmla="*/ 8525 h 185737"/>
                  <a:gd name="connsiteX7" fmla="*/ 398771 w 415554"/>
                  <a:gd name="connsiteY7" fmla="*/ 16784 h 185737"/>
                  <a:gd name="connsiteX8" fmla="*/ 415554 w 415554"/>
                  <a:gd name="connsiteY8" fmla="*/ 57302 h 185737"/>
                  <a:gd name="connsiteX9" fmla="*/ 415554 w 415554"/>
                  <a:gd name="connsiteY9" fmla="*/ 162026 h 185737"/>
                  <a:gd name="connsiteX10" fmla="*/ 391843 w 415554"/>
                  <a:gd name="connsiteY10" fmla="*/ 185737 h 185737"/>
                  <a:gd name="connsiteX11" fmla="*/ 345384 w 415554"/>
                  <a:gd name="connsiteY11" fmla="*/ 185737 h 185737"/>
                  <a:gd name="connsiteX12" fmla="*/ 170183 w 415554"/>
                  <a:gd name="connsiteY12" fmla="*/ 185737 h 185737"/>
                  <a:gd name="connsiteX13" fmla="*/ 40379 w 415554"/>
                  <a:gd name="connsiteY13" fmla="*/ 185737 h 185737"/>
                  <a:gd name="connsiteX14" fmla="*/ 0 w 415554"/>
                  <a:gd name="connsiteY14" fmla="*/ 145358 h 185737"/>
                  <a:gd name="connsiteX15" fmla="*/ 0 w 415554"/>
                  <a:gd name="connsiteY15" fmla="*/ 92869 h 185737"/>
                  <a:gd name="connsiteX16" fmla="*/ 92869 w 415554"/>
                  <a:gd name="connsiteY16" fmla="*/ 0 h 185737"/>
                  <a:gd name="connsiteX0" fmla="*/ 92869 w 415554"/>
                  <a:gd name="connsiteY0" fmla="*/ 796 h 186533"/>
                  <a:gd name="connsiteX1" fmla="*/ 93896 w 415554"/>
                  <a:gd name="connsiteY1" fmla="*/ 0 h 186533"/>
                  <a:gd name="connsiteX2" fmla="*/ 203774 w 415554"/>
                  <a:gd name="connsiteY2" fmla="*/ 796 h 186533"/>
                  <a:gd name="connsiteX3" fmla="*/ 220940 w 415554"/>
                  <a:gd name="connsiteY3" fmla="*/ 796 h 186533"/>
                  <a:gd name="connsiteX4" fmla="*/ 233621 w 415554"/>
                  <a:gd name="connsiteY4" fmla="*/ 11093 h 186533"/>
                  <a:gd name="connsiteX5" fmla="*/ 308980 w 415554"/>
                  <a:gd name="connsiteY5" fmla="*/ 28180 h 186533"/>
                  <a:gd name="connsiteX6" fmla="*/ 384339 w 415554"/>
                  <a:gd name="connsiteY6" fmla="*/ 11093 h 186533"/>
                  <a:gd name="connsiteX7" fmla="*/ 386521 w 415554"/>
                  <a:gd name="connsiteY7" fmla="*/ 9321 h 186533"/>
                  <a:gd name="connsiteX8" fmla="*/ 398771 w 415554"/>
                  <a:gd name="connsiteY8" fmla="*/ 17580 h 186533"/>
                  <a:gd name="connsiteX9" fmla="*/ 415554 w 415554"/>
                  <a:gd name="connsiteY9" fmla="*/ 58098 h 186533"/>
                  <a:gd name="connsiteX10" fmla="*/ 415554 w 415554"/>
                  <a:gd name="connsiteY10" fmla="*/ 162822 h 186533"/>
                  <a:gd name="connsiteX11" fmla="*/ 391843 w 415554"/>
                  <a:gd name="connsiteY11" fmla="*/ 186533 h 186533"/>
                  <a:gd name="connsiteX12" fmla="*/ 345384 w 415554"/>
                  <a:gd name="connsiteY12" fmla="*/ 186533 h 186533"/>
                  <a:gd name="connsiteX13" fmla="*/ 170183 w 415554"/>
                  <a:gd name="connsiteY13" fmla="*/ 186533 h 186533"/>
                  <a:gd name="connsiteX14" fmla="*/ 40379 w 415554"/>
                  <a:gd name="connsiteY14" fmla="*/ 186533 h 186533"/>
                  <a:gd name="connsiteX15" fmla="*/ 0 w 415554"/>
                  <a:gd name="connsiteY15" fmla="*/ 146154 h 186533"/>
                  <a:gd name="connsiteX16" fmla="*/ 0 w 415554"/>
                  <a:gd name="connsiteY16" fmla="*/ 93665 h 186533"/>
                  <a:gd name="connsiteX17" fmla="*/ 92869 w 415554"/>
                  <a:gd name="connsiteY17" fmla="*/ 796 h 186533"/>
                  <a:gd name="connsiteX0" fmla="*/ 0 w 415554"/>
                  <a:gd name="connsiteY0" fmla="*/ 93665 h 186533"/>
                  <a:gd name="connsiteX1" fmla="*/ 93896 w 415554"/>
                  <a:gd name="connsiteY1" fmla="*/ 0 h 186533"/>
                  <a:gd name="connsiteX2" fmla="*/ 203774 w 415554"/>
                  <a:gd name="connsiteY2" fmla="*/ 796 h 186533"/>
                  <a:gd name="connsiteX3" fmla="*/ 220940 w 415554"/>
                  <a:gd name="connsiteY3" fmla="*/ 796 h 186533"/>
                  <a:gd name="connsiteX4" fmla="*/ 233621 w 415554"/>
                  <a:gd name="connsiteY4" fmla="*/ 11093 h 186533"/>
                  <a:gd name="connsiteX5" fmla="*/ 308980 w 415554"/>
                  <a:gd name="connsiteY5" fmla="*/ 28180 h 186533"/>
                  <a:gd name="connsiteX6" fmla="*/ 384339 w 415554"/>
                  <a:gd name="connsiteY6" fmla="*/ 11093 h 186533"/>
                  <a:gd name="connsiteX7" fmla="*/ 386521 w 415554"/>
                  <a:gd name="connsiteY7" fmla="*/ 9321 h 186533"/>
                  <a:gd name="connsiteX8" fmla="*/ 398771 w 415554"/>
                  <a:gd name="connsiteY8" fmla="*/ 17580 h 186533"/>
                  <a:gd name="connsiteX9" fmla="*/ 415554 w 415554"/>
                  <a:gd name="connsiteY9" fmla="*/ 58098 h 186533"/>
                  <a:gd name="connsiteX10" fmla="*/ 415554 w 415554"/>
                  <a:gd name="connsiteY10" fmla="*/ 162822 h 186533"/>
                  <a:gd name="connsiteX11" fmla="*/ 391843 w 415554"/>
                  <a:gd name="connsiteY11" fmla="*/ 186533 h 186533"/>
                  <a:gd name="connsiteX12" fmla="*/ 345384 w 415554"/>
                  <a:gd name="connsiteY12" fmla="*/ 186533 h 186533"/>
                  <a:gd name="connsiteX13" fmla="*/ 170183 w 415554"/>
                  <a:gd name="connsiteY13" fmla="*/ 186533 h 186533"/>
                  <a:gd name="connsiteX14" fmla="*/ 40379 w 415554"/>
                  <a:gd name="connsiteY14" fmla="*/ 186533 h 186533"/>
                  <a:gd name="connsiteX15" fmla="*/ 0 w 415554"/>
                  <a:gd name="connsiteY15" fmla="*/ 146154 h 186533"/>
                  <a:gd name="connsiteX16" fmla="*/ 0 w 415554"/>
                  <a:gd name="connsiteY16" fmla="*/ 93665 h 186533"/>
                  <a:gd name="connsiteX0" fmla="*/ 0 w 415554"/>
                  <a:gd name="connsiteY0" fmla="*/ 92869 h 185737"/>
                  <a:gd name="connsiteX1" fmla="*/ 203774 w 415554"/>
                  <a:gd name="connsiteY1" fmla="*/ 0 h 185737"/>
                  <a:gd name="connsiteX2" fmla="*/ 220940 w 415554"/>
                  <a:gd name="connsiteY2" fmla="*/ 0 h 185737"/>
                  <a:gd name="connsiteX3" fmla="*/ 233621 w 415554"/>
                  <a:gd name="connsiteY3" fmla="*/ 10297 h 185737"/>
                  <a:gd name="connsiteX4" fmla="*/ 308980 w 415554"/>
                  <a:gd name="connsiteY4" fmla="*/ 27384 h 185737"/>
                  <a:gd name="connsiteX5" fmla="*/ 384339 w 415554"/>
                  <a:gd name="connsiteY5" fmla="*/ 10297 h 185737"/>
                  <a:gd name="connsiteX6" fmla="*/ 386521 w 415554"/>
                  <a:gd name="connsiteY6" fmla="*/ 8525 h 185737"/>
                  <a:gd name="connsiteX7" fmla="*/ 398771 w 415554"/>
                  <a:gd name="connsiteY7" fmla="*/ 16784 h 185737"/>
                  <a:gd name="connsiteX8" fmla="*/ 415554 w 415554"/>
                  <a:gd name="connsiteY8" fmla="*/ 57302 h 185737"/>
                  <a:gd name="connsiteX9" fmla="*/ 415554 w 415554"/>
                  <a:gd name="connsiteY9" fmla="*/ 162026 h 185737"/>
                  <a:gd name="connsiteX10" fmla="*/ 391843 w 415554"/>
                  <a:gd name="connsiteY10" fmla="*/ 185737 h 185737"/>
                  <a:gd name="connsiteX11" fmla="*/ 345384 w 415554"/>
                  <a:gd name="connsiteY11" fmla="*/ 185737 h 185737"/>
                  <a:gd name="connsiteX12" fmla="*/ 170183 w 415554"/>
                  <a:gd name="connsiteY12" fmla="*/ 185737 h 185737"/>
                  <a:gd name="connsiteX13" fmla="*/ 40379 w 415554"/>
                  <a:gd name="connsiteY13" fmla="*/ 185737 h 185737"/>
                  <a:gd name="connsiteX14" fmla="*/ 0 w 415554"/>
                  <a:gd name="connsiteY14" fmla="*/ 145358 h 185737"/>
                  <a:gd name="connsiteX15" fmla="*/ 0 w 415554"/>
                  <a:gd name="connsiteY15" fmla="*/ 92869 h 185737"/>
                  <a:gd name="connsiteX0" fmla="*/ 0 w 415554"/>
                  <a:gd name="connsiteY0" fmla="*/ 145358 h 185737"/>
                  <a:gd name="connsiteX1" fmla="*/ 203774 w 415554"/>
                  <a:gd name="connsiteY1" fmla="*/ 0 h 185737"/>
                  <a:gd name="connsiteX2" fmla="*/ 220940 w 415554"/>
                  <a:gd name="connsiteY2" fmla="*/ 0 h 185737"/>
                  <a:gd name="connsiteX3" fmla="*/ 233621 w 415554"/>
                  <a:gd name="connsiteY3" fmla="*/ 10297 h 185737"/>
                  <a:gd name="connsiteX4" fmla="*/ 308980 w 415554"/>
                  <a:gd name="connsiteY4" fmla="*/ 27384 h 185737"/>
                  <a:gd name="connsiteX5" fmla="*/ 384339 w 415554"/>
                  <a:gd name="connsiteY5" fmla="*/ 10297 h 185737"/>
                  <a:gd name="connsiteX6" fmla="*/ 386521 w 415554"/>
                  <a:gd name="connsiteY6" fmla="*/ 8525 h 185737"/>
                  <a:gd name="connsiteX7" fmla="*/ 398771 w 415554"/>
                  <a:gd name="connsiteY7" fmla="*/ 16784 h 185737"/>
                  <a:gd name="connsiteX8" fmla="*/ 415554 w 415554"/>
                  <a:gd name="connsiteY8" fmla="*/ 57302 h 185737"/>
                  <a:gd name="connsiteX9" fmla="*/ 415554 w 415554"/>
                  <a:gd name="connsiteY9" fmla="*/ 162026 h 185737"/>
                  <a:gd name="connsiteX10" fmla="*/ 391843 w 415554"/>
                  <a:gd name="connsiteY10" fmla="*/ 185737 h 185737"/>
                  <a:gd name="connsiteX11" fmla="*/ 345384 w 415554"/>
                  <a:gd name="connsiteY11" fmla="*/ 185737 h 185737"/>
                  <a:gd name="connsiteX12" fmla="*/ 170183 w 415554"/>
                  <a:gd name="connsiteY12" fmla="*/ 185737 h 185737"/>
                  <a:gd name="connsiteX13" fmla="*/ 40379 w 415554"/>
                  <a:gd name="connsiteY13" fmla="*/ 185737 h 185737"/>
                  <a:gd name="connsiteX14" fmla="*/ 0 w 415554"/>
                  <a:gd name="connsiteY14" fmla="*/ 145358 h 18573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</a:cxnLst>
                <a:rect l="l" t="t" r="r" b="b"/>
                <a:pathLst>
                  <a:path w="415554" h="185737">
                    <a:moveTo>
                      <a:pt x="0" y="145358"/>
                    </a:moveTo>
                    <a:lnTo>
                      <a:pt x="203774" y="0"/>
                    </a:lnTo>
                    <a:lnTo>
                      <a:pt x="220940" y="0"/>
                    </a:lnTo>
                    <a:lnTo>
                      <a:pt x="233621" y="10297"/>
                    </a:lnTo>
                    <a:cubicBezTo>
                      <a:pt x="252907" y="20854"/>
                      <a:pt x="279551" y="27384"/>
                      <a:pt x="308980" y="27384"/>
                    </a:cubicBezTo>
                    <a:cubicBezTo>
                      <a:pt x="338410" y="27384"/>
                      <a:pt x="365053" y="20854"/>
                      <a:pt x="384339" y="10297"/>
                    </a:cubicBezTo>
                    <a:lnTo>
                      <a:pt x="386521" y="8525"/>
                    </a:lnTo>
                    <a:lnTo>
                      <a:pt x="398771" y="16784"/>
                    </a:lnTo>
                    <a:cubicBezTo>
                      <a:pt x="409140" y="27153"/>
                      <a:pt x="415554" y="41479"/>
                      <a:pt x="415554" y="57302"/>
                    </a:cubicBezTo>
                    <a:lnTo>
                      <a:pt x="415554" y="162026"/>
                    </a:lnTo>
                    <a:cubicBezTo>
                      <a:pt x="415554" y="175121"/>
                      <a:pt x="404938" y="185737"/>
                      <a:pt x="391843" y="185737"/>
                    </a:cubicBezTo>
                    <a:lnTo>
                      <a:pt x="345384" y="185737"/>
                    </a:lnTo>
                    <a:lnTo>
                      <a:pt x="170183" y="185737"/>
                    </a:lnTo>
                    <a:lnTo>
                      <a:pt x="40379" y="185737"/>
                    </a:lnTo>
                    <a:cubicBezTo>
                      <a:pt x="18078" y="185737"/>
                      <a:pt x="0" y="167659"/>
                      <a:pt x="0" y="145358"/>
                    </a:cubicBezTo>
                    <a:close/>
                  </a:path>
                </a:pathLst>
              </a:custGeom>
              <a:solidFill>
                <a:srgbClr val="ED7D31">
                  <a:lumMod val="50000"/>
                </a:srgbClr>
              </a:soli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</p:grpSp>
        <p:sp>
          <p:nvSpPr>
            <p:cNvPr id="244" name="台形 975">
              <a:extLst>
                <a:ext uri="{FF2B5EF4-FFF2-40B4-BE49-F238E27FC236}">
                  <a16:creationId xmlns:a16="http://schemas.microsoft.com/office/drawing/2014/main" id="{056C6267-191A-4DF3-9E5D-321EE3426D57}"/>
                </a:ext>
              </a:extLst>
            </p:cNvPr>
            <p:cNvSpPr/>
            <p:nvPr/>
          </p:nvSpPr>
          <p:spPr>
            <a:xfrm rot="15300000">
              <a:off x="1647861" y="4981683"/>
              <a:ext cx="394687" cy="696706"/>
            </a:xfrm>
            <a:custGeom>
              <a:avLst/>
              <a:gdLst>
                <a:gd name="connsiteX0" fmla="*/ 0 w 409370"/>
                <a:gd name="connsiteY0" fmla="*/ 684180 h 684180"/>
                <a:gd name="connsiteX1" fmla="*/ 45628 w 409370"/>
                <a:gd name="connsiteY1" fmla="*/ 0 h 684180"/>
                <a:gd name="connsiteX2" fmla="*/ 363742 w 409370"/>
                <a:gd name="connsiteY2" fmla="*/ 0 h 684180"/>
                <a:gd name="connsiteX3" fmla="*/ 409370 w 409370"/>
                <a:gd name="connsiteY3" fmla="*/ 684180 h 684180"/>
                <a:gd name="connsiteX4" fmla="*/ 0 w 409370"/>
                <a:gd name="connsiteY4" fmla="*/ 684180 h 684180"/>
                <a:gd name="connsiteX0" fmla="*/ 36302 w 445672"/>
                <a:gd name="connsiteY0" fmla="*/ 684180 h 708019"/>
                <a:gd name="connsiteX1" fmla="*/ 81930 w 445672"/>
                <a:gd name="connsiteY1" fmla="*/ 0 h 708019"/>
                <a:gd name="connsiteX2" fmla="*/ 400044 w 445672"/>
                <a:gd name="connsiteY2" fmla="*/ 0 h 708019"/>
                <a:gd name="connsiteX3" fmla="*/ 445672 w 445672"/>
                <a:gd name="connsiteY3" fmla="*/ 684180 h 708019"/>
                <a:gd name="connsiteX4" fmla="*/ 36302 w 445672"/>
                <a:gd name="connsiteY4" fmla="*/ 684180 h 708019"/>
                <a:gd name="connsiteX0" fmla="*/ 53374 w 397680"/>
                <a:gd name="connsiteY0" fmla="*/ 662170 h 693442"/>
                <a:gd name="connsiteX1" fmla="*/ 33938 w 397680"/>
                <a:gd name="connsiteY1" fmla="*/ 0 h 693442"/>
                <a:gd name="connsiteX2" fmla="*/ 352052 w 397680"/>
                <a:gd name="connsiteY2" fmla="*/ 0 h 693442"/>
                <a:gd name="connsiteX3" fmla="*/ 397680 w 397680"/>
                <a:gd name="connsiteY3" fmla="*/ 684180 h 693442"/>
                <a:gd name="connsiteX4" fmla="*/ 53374 w 397680"/>
                <a:gd name="connsiteY4" fmla="*/ 662170 h 693442"/>
                <a:gd name="connsiteX0" fmla="*/ 50381 w 394687"/>
                <a:gd name="connsiteY0" fmla="*/ 662170 h 696706"/>
                <a:gd name="connsiteX1" fmla="*/ 30945 w 394687"/>
                <a:gd name="connsiteY1" fmla="*/ 0 h 696706"/>
                <a:gd name="connsiteX2" fmla="*/ 349059 w 394687"/>
                <a:gd name="connsiteY2" fmla="*/ 0 h 696706"/>
                <a:gd name="connsiteX3" fmla="*/ 394687 w 394687"/>
                <a:gd name="connsiteY3" fmla="*/ 684180 h 696706"/>
                <a:gd name="connsiteX4" fmla="*/ 50381 w 394687"/>
                <a:gd name="connsiteY4" fmla="*/ 662170 h 69670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394687" h="696706">
                  <a:moveTo>
                    <a:pt x="50381" y="662170"/>
                  </a:moveTo>
                  <a:cubicBezTo>
                    <a:pt x="-39986" y="600564"/>
                    <a:pt x="15736" y="228060"/>
                    <a:pt x="30945" y="0"/>
                  </a:cubicBezTo>
                  <a:lnTo>
                    <a:pt x="349059" y="0"/>
                  </a:lnTo>
                  <a:lnTo>
                    <a:pt x="394687" y="684180"/>
                  </a:lnTo>
                  <a:cubicBezTo>
                    <a:pt x="258230" y="684180"/>
                    <a:pt x="140748" y="723776"/>
                    <a:pt x="50381" y="662170"/>
                  </a:cubicBezTo>
                  <a:close/>
                </a:path>
              </a:pathLst>
            </a:custGeom>
            <a:solidFill>
              <a:srgbClr val="4472C4">
                <a:lumMod val="50000"/>
              </a:srgbClr>
            </a:solidFill>
            <a:ln w="1905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4572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grpSp>
          <p:nvGrpSpPr>
            <p:cNvPr id="245" name="グループ化 244">
              <a:extLst>
                <a:ext uri="{FF2B5EF4-FFF2-40B4-BE49-F238E27FC236}">
                  <a16:creationId xmlns:a16="http://schemas.microsoft.com/office/drawing/2014/main" id="{FDAF2533-6865-4788-9AAE-2CCC76C44B2C}"/>
                </a:ext>
              </a:extLst>
            </p:cNvPr>
            <p:cNvGrpSpPr/>
            <p:nvPr/>
          </p:nvGrpSpPr>
          <p:grpSpPr>
            <a:xfrm rot="20700000">
              <a:off x="1513858" y="4162425"/>
              <a:ext cx="517944" cy="1021209"/>
              <a:chOff x="4672514" y="4585944"/>
              <a:chExt cx="517944" cy="1021209"/>
            </a:xfrm>
          </p:grpSpPr>
          <p:sp>
            <p:nvSpPr>
              <p:cNvPr id="260" name="台形 259">
                <a:extLst>
                  <a:ext uri="{FF2B5EF4-FFF2-40B4-BE49-F238E27FC236}">
                    <a16:creationId xmlns:a16="http://schemas.microsoft.com/office/drawing/2014/main" id="{C5653D57-5693-43F4-AAD1-AC3F616515E3}"/>
                  </a:ext>
                </a:extLst>
              </p:cNvPr>
              <p:cNvSpPr/>
              <p:nvPr/>
            </p:nvSpPr>
            <p:spPr>
              <a:xfrm>
                <a:off x="4819187" y="4585944"/>
                <a:ext cx="213144" cy="301624"/>
              </a:xfrm>
              <a:prstGeom prst="trapezoid">
                <a:avLst>
                  <a:gd name="adj" fmla="val 13572"/>
                </a:avLst>
              </a:prstGeom>
              <a:solidFill>
                <a:srgbClr val="ED7D31">
                  <a:lumMod val="40000"/>
                  <a:lumOff val="60000"/>
                </a:srgbClr>
              </a:soli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261" name="四角形: 上の 2 つの角を丸める 260">
                <a:extLst>
                  <a:ext uri="{FF2B5EF4-FFF2-40B4-BE49-F238E27FC236}">
                    <a16:creationId xmlns:a16="http://schemas.microsoft.com/office/drawing/2014/main" id="{3AF515E8-26E4-46C7-9877-C2ADC1601965}"/>
                  </a:ext>
                </a:extLst>
              </p:cNvPr>
              <p:cNvSpPr/>
              <p:nvPr/>
            </p:nvSpPr>
            <p:spPr>
              <a:xfrm>
                <a:off x="4672514" y="4766272"/>
                <a:ext cx="517944" cy="840881"/>
              </a:xfrm>
              <a:prstGeom prst="round2SameRect">
                <a:avLst>
                  <a:gd name="adj1" fmla="val 46872"/>
                  <a:gd name="adj2" fmla="val 0"/>
                </a:avLst>
              </a:prstGeom>
              <a:solidFill>
                <a:srgbClr val="00B0F0"/>
              </a:soli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</p:grpSp>
        <p:sp>
          <p:nvSpPr>
            <p:cNvPr id="246" name="フリーフォーム: 図形 245">
              <a:extLst>
                <a:ext uri="{FF2B5EF4-FFF2-40B4-BE49-F238E27FC236}">
                  <a16:creationId xmlns:a16="http://schemas.microsoft.com/office/drawing/2014/main" id="{FC475699-A08A-46E4-8C27-D4A269411F6A}"/>
                </a:ext>
              </a:extLst>
            </p:cNvPr>
            <p:cNvSpPr/>
            <p:nvPr/>
          </p:nvSpPr>
          <p:spPr>
            <a:xfrm rot="17100000">
              <a:off x="1056337" y="4627658"/>
              <a:ext cx="460998" cy="524390"/>
            </a:xfrm>
            <a:custGeom>
              <a:avLst/>
              <a:gdLst>
                <a:gd name="connsiteX0" fmla="*/ 455077 w 460998"/>
                <a:gd name="connsiteY0" fmla="*/ 417232 h 524390"/>
                <a:gd name="connsiteX1" fmla="*/ 439317 w 460998"/>
                <a:gd name="connsiteY1" fmla="*/ 497320 h 524390"/>
                <a:gd name="connsiteX2" fmla="*/ 325299 w 460998"/>
                <a:gd name="connsiteY2" fmla="*/ 507822 h 524390"/>
                <a:gd name="connsiteX3" fmla="*/ 75510 w 460998"/>
                <a:gd name="connsiteY3" fmla="*/ 221842 h 524390"/>
                <a:gd name="connsiteX4" fmla="*/ 54891 w 460998"/>
                <a:gd name="connsiteY4" fmla="*/ 219127 h 524390"/>
                <a:gd name="connsiteX5" fmla="*/ 26516 w 460998"/>
                <a:gd name="connsiteY5" fmla="*/ 182147 h 524390"/>
                <a:gd name="connsiteX6" fmla="*/ 2090 w 460998"/>
                <a:gd name="connsiteY6" fmla="*/ 90990 h 524390"/>
                <a:gd name="connsiteX7" fmla="*/ 45154 w 460998"/>
                <a:gd name="connsiteY7" fmla="*/ 16402 h 524390"/>
                <a:gd name="connsiteX8" fmla="*/ 99088 w 460998"/>
                <a:gd name="connsiteY8" fmla="*/ 1950 h 524390"/>
                <a:gd name="connsiteX9" fmla="*/ 168705 w 460998"/>
                <a:gd name="connsiteY9" fmla="*/ 42144 h 524390"/>
                <a:gd name="connsiteX10" fmla="*/ 195232 w 460998"/>
                <a:gd name="connsiteY10" fmla="*/ 141142 h 524390"/>
                <a:gd name="connsiteX11" fmla="*/ 196643 w 460998"/>
                <a:gd name="connsiteY11" fmla="*/ 163670 h 524390"/>
                <a:gd name="connsiteX12" fmla="*/ 194689 w 460998"/>
                <a:gd name="connsiteY12" fmla="*/ 169348 h 524390"/>
                <a:gd name="connsiteX13" fmla="*/ 438241 w 460998"/>
                <a:gd name="connsiteY13" fmla="*/ 393853 h 524390"/>
                <a:gd name="connsiteX14" fmla="*/ 455077 w 460998"/>
                <a:gd name="connsiteY14" fmla="*/ 417232 h 52439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</a:cxnLst>
              <a:rect l="l" t="t" r="r" b="b"/>
              <a:pathLst>
                <a:path w="460998" h="524390">
                  <a:moveTo>
                    <a:pt x="455077" y="417232"/>
                  </a:moveTo>
                  <a:cubicBezTo>
                    <a:pt x="466483" y="443163"/>
                    <a:pt x="461509" y="475026"/>
                    <a:pt x="439317" y="497320"/>
                  </a:cubicBezTo>
                  <a:cubicBezTo>
                    <a:pt x="409727" y="527047"/>
                    <a:pt x="354944" y="534825"/>
                    <a:pt x="325299" y="507822"/>
                  </a:cubicBezTo>
                  <a:lnTo>
                    <a:pt x="75510" y="221842"/>
                  </a:lnTo>
                  <a:lnTo>
                    <a:pt x="54891" y="219127"/>
                  </a:lnTo>
                  <a:cubicBezTo>
                    <a:pt x="41393" y="211334"/>
                    <a:pt x="30868" y="198392"/>
                    <a:pt x="26516" y="182147"/>
                  </a:cubicBezTo>
                  <a:lnTo>
                    <a:pt x="2090" y="90990"/>
                  </a:lnTo>
                  <a:cubicBezTo>
                    <a:pt x="-6615" y="58501"/>
                    <a:pt x="12665" y="25107"/>
                    <a:pt x="45154" y="16402"/>
                  </a:cubicBezTo>
                  <a:lnTo>
                    <a:pt x="99088" y="1950"/>
                  </a:lnTo>
                  <a:cubicBezTo>
                    <a:pt x="129411" y="-6175"/>
                    <a:pt x="160580" y="11820"/>
                    <a:pt x="168705" y="42144"/>
                  </a:cubicBezTo>
                  <a:lnTo>
                    <a:pt x="195232" y="141142"/>
                  </a:lnTo>
                  <a:cubicBezTo>
                    <a:pt x="197263" y="148723"/>
                    <a:pt x="197662" y="156357"/>
                    <a:pt x="196643" y="163670"/>
                  </a:cubicBezTo>
                  <a:lnTo>
                    <a:pt x="194689" y="169348"/>
                  </a:lnTo>
                  <a:lnTo>
                    <a:pt x="438241" y="393853"/>
                  </a:lnTo>
                  <a:cubicBezTo>
                    <a:pt x="445652" y="400604"/>
                    <a:pt x="451275" y="408588"/>
                    <a:pt x="455077" y="417232"/>
                  </a:cubicBezTo>
                  <a:close/>
                </a:path>
              </a:pathLst>
            </a:custGeom>
            <a:solidFill>
              <a:srgbClr val="ED7D31">
                <a:lumMod val="60000"/>
                <a:lumOff val="40000"/>
              </a:srgbClr>
            </a:solidFill>
            <a:ln w="1905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wrap="square" rtlCol="0" anchor="ctr">
              <a:noAutofit/>
            </a:bodyPr>
            <a:lstStyle/>
            <a:p>
              <a:pPr marL="0" marR="0" lvl="0" indent="0" algn="ctr" defTabSz="4572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grpSp>
          <p:nvGrpSpPr>
            <p:cNvPr id="247" name="グループ化 246">
              <a:extLst>
                <a:ext uri="{FF2B5EF4-FFF2-40B4-BE49-F238E27FC236}">
                  <a16:creationId xmlns:a16="http://schemas.microsoft.com/office/drawing/2014/main" id="{F28EEA49-B859-4BAD-A465-56AB99890A40}"/>
                </a:ext>
              </a:extLst>
            </p:cNvPr>
            <p:cNvGrpSpPr/>
            <p:nvPr/>
          </p:nvGrpSpPr>
          <p:grpSpPr>
            <a:xfrm rot="20700000">
              <a:off x="744569" y="3122167"/>
              <a:ext cx="1286386" cy="1247287"/>
              <a:chOff x="380071" y="1415664"/>
              <a:chExt cx="1286386" cy="1247287"/>
            </a:xfrm>
          </p:grpSpPr>
          <p:sp>
            <p:nvSpPr>
              <p:cNvPr id="250" name="楕円 1">
                <a:extLst>
                  <a:ext uri="{FF2B5EF4-FFF2-40B4-BE49-F238E27FC236}">
                    <a16:creationId xmlns:a16="http://schemas.microsoft.com/office/drawing/2014/main" id="{4B5F0D25-E6D2-4A98-8B67-7BA3AAE53ED4}"/>
                  </a:ext>
                </a:extLst>
              </p:cNvPr>
              <p:cNvSpPr/>
              <p:nvPr/>
            </p:nvSpPr>
            <p:spPr>
              <a:xfrm>
                <a:off x="394234" y="2072977"/>
                <a:ext cx="203273" cy="246667"/>
              </a:xfrm>
              <a:custGeom>
                <a:avLst/>
                <a:gdLst>
                  <a:gd name="connsiteX0" fmla="*/ 0 w 377825"/>
                  <a:gd name="connsiteY0" fmla="*/ 40997 h 81993"/>
                  <a:gd name="connsiteX1" fmla="*/ 188913 w 377825"/>
                  <a:gd name="connsiteY1" fmla="*/ 0 h 81993"/>
                  <a:gd name="connsiteX2" fmla="*/ 377826 w 377825"/>
                  <a:gd name="connsiteY2" fmla="*/ 40997 h 81993"/>
                  <a:gd name="connsiteX3" fmla="*/ 188913 w 377825"/>
                  <a:gd name="connsiteY3" fmla="*/ 81994 h 81993"/>
                  <a:gd name="connsiteX4" fmla="*/ 0 w 377825"/>
                  <a:gd name="connsiteY4" fmla="*/ 40997 h 81993"/>
                  <a:gd name="connsiteX0" fmla="*/ 1292 w 379118"/>
                  <a:gd name="connsiteY0" fmla="*/ 250547 h 291974"/>
                  <a:gd name="connsiteX1" fmla="*/ 272755 w 379118"/>
                  <a:gd name="connsiteY1" fmla="*/ 0 h 291974"/>
                  <a:gd name="connsiteX2" fmla="*/ 379118 w 379118"/>
                  <a:gd name="connsiteY2" fmla="*/ 250547 h 291974"/>
                  <a:gd name="connsiteX3" fmla="*/ 190205 w 379118"/>
                  <a:gd name="connsiteY3" fmla="*/ 291544 h 291974"/>
                  <a:gd name="connsiteX4" fmla="*/ 1292 w 379118"/>
                  <a:gd name="connsiteY4" fmla="*/ 250547 h 291974"/>
                  <a:gd name="connsiteX0" fmla="*/ 1685 w 300136"/>
                  <a:gd name="connsiteY0" fmla="*/ 187583 h 294330"/>
                  <a:gd name="connsiteX1" fmla="*/ 193773 w 300136"/>
                  <a:gd name="connsiteY1" fmla="*/ 536 h 294330"/>
                  <a:gd name="connsiteX2" fmla="*/ 300136 w 300136"/>
                  <a:gd name="connsiteY2" fmla="*/ 251083 h 294330"/>
                  <a:gd name="connsiteX3" fmla="*/ 111223 w 300136"/>
                  <a:gd name="connsiteY3" fmla="*/ 292080 h 294330"/>
                  <a:gd name="connsiteX4" fmla="*/ 1685 w 300136"/>
                  <a:gd name="connsiteY4" fmla="*/ 187583 h 294330"/>
                  <a:gd name="connsiteX0" fmla="*/ 862 w 299313"/>
                  <a:gd name="connsiteY0" fmla="*/ 187563 h 265078"/>
                  <a:gd name="connsiteX1" fmla="*/ 192950 w 299313"/>
                  <a:gd name="connsiteY1" fmla="*/ 516 h 265078"/>
                  <a:gd name="connsiteX2" fmla="*/ 299313 w 299313"/>
                  <a:gd name="connsiteY2" fmla="*/ 251063 h 265078"/>
                  <a:gd name="connsiteX3" fmla="*/ 129450 w 299313"/>
                  <a:gd name="connsiteY3" fmla="*/ 253960 h 265078"/>
                  <a:gd name="connsiteX4" fmla="*/ 862 w 299313"/>
                  <a:gd name="connsiteY4" fmla="*/ 187563 h 265078"/>
                  <a:gd name="connsiteX0" fmla="*/ 862 w 299313"/>
                  <a:gd name="connsiteY0" fmla="*/ 187563 h 265078"/>
                  <a:gd name="connsiteX1" fmla="*/ 192950 w 299313"/>
                  <a:gd name="connsiteY1" fmla="*/ 516 h 265078"/>
                  <a:gd name="connsiteX2" fmla="*/ 299313 w 299313"/>
                  <a:gd name="connsiteY2" fmla="*/ 251063 h 265078"/>
                  <a:gd name="connsiteX3" fmla="*/ 129450 w 299313"/>
                  <a:gd name="connsiteY3" fmla="*/ 253960 h 265078"/>
                  <a:gd name="connsiteX4" fmla="*/ 862 w 299313"/>
                  <a:gd name="connsiteY4" fmla="*/ 187563 h 265078"/>
                  <a:gd name="connsiteX0" fmla="*/ 862 w 299313"/>
                  <a:gd name="connsiteY0" fmla="*/ 187563 h 265078"/>
                  <a:gd name="connsiteX1" fmla="*/ 192950 w 299313"/>
                  <a:gd name="connsiteY1" fmla="*/ 516 h 265078"/>
                  <a:gd name="connsiteX2" fmla="*/ 299313 w 299313"/>
                  <a:gd name="connsiteY2" fmla="*/ 251063 h 265078"/>
                  <a:gd name="connsiteX3" fmla="*/ 129450 w 299313"/>
                  <a:gd name="connsiteY3" fmla="*/ 253960 h 265078"/>
                  <a:gd name="connsiteX4" fmla="*/ 862 w 299313"/>
                  <a:gd name="connsiteY4" fmla="*/ 187563 h 265078"/>
                  <a:gd name="connsiteX0" fmla="*/ 732 w 197787"/>
                  <a:gd name="connsiteY0" fmla="*/ 187607 h 263128"/>
                  <a:gd name="connsiteX1" fmla="*/ 192820 w 197787"/>
                  <a:gd name="connsiteY1" fmla="*/ 560 h 263128"/>
                  <a:gd name="connsiteX2" fmla="*/ 129320 w 197787"/>
                  <a:gd name="connsiteY2" fmla="*/ 254004 h 263128"/>
                  <a:gd name="connsiteX3" fmla="*/ 732 w 197787"/>
                  <a:gd name="connsiteY3" fmla="*/ 187607 h 263128"/>
                  <a:gd name="connsiteX0" fmla="*/ 83 w 233281"/>
                  <a:gd name="connsiteY0" fmla="*/ 187152 h 229950"/>
                  <a:gd name="connsiteX1" fmla="*/ 192171 w 233281"/>
                  <a:gd name="connsiteY1" fmla="*/ 105 h 229950"/>
                  <a:gd name="connsiteX2" fmla="*/ 217571 w 233281"/>
                  <a:gd name="connsiteY2" fmla="*/ 215449 h 229950"/>
                  <a:gd name="connsiteX3" fmla="*/ 83 w 233281"/>
                  <a:gd name="connsiteY3" fmla="*/ 187152 h 229950"/>
                  <a:gd name="connsiteX0" fmla="*/ 1595 w 234793"/>
                  <a:gd name="connsiteY0" fmla="*/ 187171 h 236717"/>
                  <a:gd name="connsiteX1" fmla="*/ 193683 w 234793"/>
                  <a:gd name="connsiteY1" fmla="*/ 124 h 236717"/>
                  <a:gd name="connsiteX2" fmla="*/ 219083 w 234793"/>
                  <a:gd name="connsiteY2" fmla="*/ 215468 h 236717"/>
                  <a:gd name="connsiteX3" fmla="*/ 1595 w 234793"/>
                  <a:gd name="connsiteY3" fmla="*/ 187171 h 236717"/>
                  <a:gd name="connsiteX0" fmla="*/ 1824 w 203273"/>
                  <a:gd name="connsiteY0" fmla="*/ 206110 h 246667"/>
                  <a:gd name="connsiteX1" fmla="*/ 165337 w 203273"/>
                  <a:gd name="connsiteY1" fmla="*/ 13 h 246667"/>
                  <a:gd name="connsiteX2" fmla="*/ 190737 w 203273"/>
                  <a:gd name="connsiteY2" fmla="*/ 215357 h 246667"/>
                  <a:gd name="connsiteX3" fmla="*/ 1824 w 203273"/>
                  <a:gd name="connsiteY3" fmla="*/ 206110 h 24666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203273" h="246667">
                    <a:moveTo>
                      <a:pt x="1824" y="206110"/>
                    </a:moveTo>
                    <a:cubicBezTo>
                      <a:pt x="-18284" y="144819"/>
                      <a:pt x="133852" y="-1528"/>
                      <a:pt x="165337" y="13"/>
                    </a:cubicBezTo>
                    <a:cubicBezTo>
                      <a:pt x="196822" y="1554"/>
                      <a:pt x="217989" y="181008"/>
                      <a:pt x="190737" y="215357"/>
                    </a:cubicBezTo>
                    <a:cubicBezTo>
                      <a:pt x="163485" y="249706"/>
                      <a:pt x="21932" y="267401"/>
                      <a:pt x="1824" y="206110"/>
                    </a:cubicBezTo>
                    <a:close/>
                  </a:path>
                </a:pathLst>
              </a:custGeom>
              <a:solidFill>
                <a:srgbClr val="ED7D31">
                  <a:lumMod val="40000"/>
                  <a:lumOff val="60000"/>
                </a:srgbClr>
              </a:soli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251" name="四角形: 角を丸くする 250">
                <a:extLst>
                  <a:ext uri="{FF2B5EF4-FFF2-40B4-BE49-F238E27FC236}">
                    <a16:creationId xmlns:a16="http://schemas.microsoft.com/office/drawing/2014/main" id="{1F87531C-5E18-4D67-BA2B-1B55B28540E0}"/>
                  </a:ext>
                </a:extLst>
              </p:cNvPr>
              <p:cNvSpPr/>
              <p:nvPr/>
            </p:nvSpPr>
            <p:spPr>
              <a:xfrm>
                <a:off x="471881" y="1458397"/>
                <a:ext cx="1112808" cy="1204554"/>
              </a:xfrm>
              <a:prstGeom prst="roundRect">
                <a:avLst>
                  <a:gd name="adj" fmla="val 48479"/>
                </a:avLst>
              </a:prstGeom>
              <a:solidFill>
                <a:srgbClr val="ED7D31">
                  <a:lumMod val="40000"/>
                  <a:lumOff val="60000"/>
                </a:srgbClr>
              </a:soli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252" name="楕円 251">
                <a:extLst>
                  <a:ext uri="{FF2B5EF4-FFF2-40B4-BE49-F238E27FC236}">
                    <a16:creationId xmlns:a16="http://schemas.microsoft.com/office/drawing/2014/main" id="{9BC5C521-3991-40DA-AA80-B06DB606F4EF}"/>
                  </a:ext>
                </a:extLst>
              </p:cNvPr>
              <p:cNvSpPr/>
              <p:nvPr/>
            </p:nvSpPr>
            <p:spPr>
              <a:xfrm>
                <a:off x="532432" y="1939464"/>
                <a:ext cx="114972" cy="203200"/>
              </a:xfrm>
              <a:prstGeom prst="ellipse">
                <a:avLst/>
              </a:prstGeom>
              <a:solidFill>
                <a:sysClr val="windowText" lastClr="000000"/>
              </a:soli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253" name="正方形/長方形 11">
                <a:extLst>
                  <a:ext uri="{FF2B5EF4-FFF2-40B4-BE49-F238E27FC236}">
                    <a16:creationId xmlns:a16="http://schemas.microsoft.com/office/drawing/2014/main" id="{ED08D7A8-027F-4C12-A250-01C75D08A9EE}"/>
                  </a:ext>
                </a:extLst>
              </p:cNvPr>
              <p:cNvSpPr/>
              <p:nvPr/>
            </p:nvSpPr>
            <p:spPr>
              <a:xfrm>
                <a:off x="963146" y="1768588"/>
                <a:ext cx="114972" cy="359039"/>
              </a:xfrm>
              <a:custGeom>
                <a:avLst/>
                <a:gdLst>
                  <a:gd name="connsiteX0" fmla="*/ 0 w 114972"/>
                  <a:gd name="connsiteY0" fmla="*/ 0 h 361420"/>
                  <a:gd name="connsiteX1" fmla="*/ 114972 w 114972"/>
                  <a:gd name="connsiteY1" fmla="*/ 0 h 361420"/>
                  <a:gd name="connsiteX2" fmla="*/ 114972 w 114972"/>
                  <a:gd name="connsiteY2" fmla="*/ 361420 h 361420"/>
                  <a:gd name="connsiteX3" fmla="*/ 0 w 114972"/>
                  <a:gd name="connsiteY3" fmla="*/ 361420 h 361420"/>
                  <a:gd name="connsiteX4" fmla="*/ 0 w 114972"/>
                  <a:gd name="connsiteY4" fmla="*/ 0 h 361420"/>
                  <a:gd name="connsiteX0" fmla="*/ 0 w 114972"/>
                  <a:gd name="connsiteY0" fmla="*/ 0 h 361420"/>
                  <a:gd name="connsiteX1" fmla="*/ 114972 w 114972"/>
                  <a:gd name="connsiteY1" fmla="*/ 0 h 361420"/>
                  <a:gd name="connsiteX2" fmla="*/ 84015 w 114972"/>
                  <a:gd name="connsiteY2" fmla="*/ 359039 h 361420"/>
                  <a:gd name="connsiteX3" fmla="*/ 0 w 114972"/>
                  <a:gd name="connsiteY3" fmla="*/ 361420 h 361420"/>
                  <a:gd name="connsiteX4" fmla="*/ 0 w 114972"/>
                  <a:gd name="connsiteY4" fmla="*/ 0 h 361420"/>
                  <a:gd name="connsiteX0" fmla="*/ 0 w 114972"/>
                  <a:gd name="connsiteY0" fmla="*/ 0 h 359039"/>
                  <a:gd name="connsiteX1" fmla="*/ 114972 w 114972"/>
                  <a:gd name="connsiteY1" fmla="*/ 0 h 359039"/>
                  <a:gd name="connsiteX2" fmla="*/ 84015 w 114972"/>
                  <a:gd name="connsiteY2" fmla="*/ 359039 h 359039"/>
                  <a:gd name="connsiteX3" fmla="*/ 0 w 114972"/>
                  <a:gd name="connsiteY3" fmla="*/ 356658 h 359039"/>
                  <a:gd name="connsiteX4" fmla="*/ 0 w 114972"/>
                  <a:gd name="connsiteY4" fmla="*/ 0 h 35903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114972" h="359039">
                    <a:moveTo>
                      <a:pt x="0" y="0"/>
                    </a:moveTo>
                    <a:lnTo>
                      <a:pt x="114972" y="0"/>
                    </a:lnTo>
                    <a:lnTo>
                      <a:pt x="84015" y="359039"/>
                    </a:lnTo>
                    <a:lnTo>
                      <a:pt x="0" y="356658"/>
                    </a:lnTo>
                    <a:lnTo>
                      <a:pt x="0" y="0"/>
                    </a:lnTo>
                    <a:close/>
                  </a:path>
                </a:pathLst>
              </a:custGeom>
              <a:solidFill>
                <a:sysClr val="windowText" lastClr="000000"/>
              </a:soli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254" name="楕円 14">
                <a:extLst>
                  <a:ext uri="{FF2B5EF4-FFF2-40B4-BE49-F238E27FC236}">
                    <a16:creationId xmlns:a16="http://schemas.microsoft.com/office/drawing/2014/main" id="{7D5F01C5-889C-4B71-A427-BA465B76DF32}"/>
                  </a:ext>
                </a:extLst>
              </p:cNvPr>
              <p:cNvSpPr/>
              <p:nvPr/>
            </p:nvSpPr>
            <p:spPr>
              <a:xfrm rot="20700000">
                <a:off x="601453" y="2331248"/>
                <a:ext cx="155112" cy="83217"/>
              </a:xfrm>
              <a:custGeom>
                <a:avLst/>
                <a:gdLst>
                  <a:gd name="connsiteX0" fmla="*/ 0 w 1157287"/>
                  <a:gd name="connsiteY0" fmla="*/ 148586 h 297172"/>
                  <a:gd name="connsiteX1" fmla="*/ 578644 w 1157287"/>
                  <a:gd name="connsiteY1" fmla="*/ 0 h 297172"/>
                  <a:gd name="connsiteX2" fmla="*/ 1157288 w 1157287"/>
                  <a:gd name="connsiteY2" fmla="*/ 148586 h 297172"/>
                  <a:gd name="connsiteX3" fmla="*/ 578644 w 1157287"/>
                  <a:gd name="connsiteY3" fmla="*/ 297172 h 297172"/>
                  <a:gd name="connsiteX4" fmla="*/ 0 w 1157287"/>
                  <a:gd name="connsiteY4" fmla="*/ 148586 h 297172"/>
                  <a:gd name="connsiteX0" fmla="*/ 0 w 1157288"/>
                  <a:gd name="connsiteY0" fmla="*/ 148586 h 297172"/>
                  <a:gd name="connsiteX1" fmla="*/ 578644 w 1157288"/>
                  <a:gd name="connsiteY1" fmla="*/ 0 h 297172"/>
                  <a:gd name="connsiteX2" fmla="*/ 1157288 w 1157288"/>
                  <a:gd name="connsiteY2" fmla="*/ 148586 h 297172"/>
                  <a:gd name="connsiteX3" fmla="*/ 578644 w 1157288"/>
                  <a:gd name="connsiteY3" fmla="*/ 297172 h 297172"/>
                  <a:gd name="connsiteX4" fmla="*/ 0 w 1157288"/>
                  <a:gd name="connsiteY4" fmla="*/ 148586 h 297172"/>
                  <a:gd name="connsiteX0" fmla="*/ 0 w 1157288"/>
                  <a:gd name="connsiteY0" fmla="*/ 148586 h 297172"/>
                  <a:gd name="connsiteX1" fmla="*/ 578644 w 1157288"/>
                  <a:gd name="connsiteY1" fmla="*/ 0 h 297172"/>
                  <a:gd name="connsiteX2" fmla="*/ 1157288 w 1157288"/>
                  <a:gd name="connsiteY2" fmla="*/ 148586 h 297172"/>
                  <a:gd name="connsiteX3" fmla="*/ 578644 w 1157288"/>
                  <a:gd name="connsiteY3" fmla="*/ 297172 h 297172"/>
                  <a:gd name="connsiteX4" fmla="*/ 0 w 1157288"/>
                  <a:gd name="connsiteY4" fmla="*/ 148586 h 297172"/>
                  <a:gd name="connsiteX0" fmla="*/ 0 w 1157288"/>
                  <a:gd name="connsiteY0" fmla="*/ 148586 h 297172"/>
                  <a:gd name="connsiteX1" fmla="*/ 578644 w 1157288"/>
                  <a:gd name="connsiteY1" fmla="*/ 0 h 297172"/>
                  <a:gd name="connsiteX2" fmla="*/ 1157288 w 1157288"/>
                  <a:gd name="connsiteY2" fmla="*/ 148586 h 297172"/>
                  <a:gd name="connsiteX3" fmla="*/ 578644 w 1157288"/>
                  <a:gd name="connsiteY3" fmla="*/ 297172 h 297172"/>
                  <a:gd name="connsiteX4" fmla="*/ 0 w 1157288"/>
                  <a:gd name="connsiteY4" fmla="*/ 148586 h 297172"/>
                  <a:gd name="connsiteX0" fmla="*/ 0 w 1157288"/>
                  <a:gd name="connsiteY0" fmla="*/ 148586 h 759134"/>
                  <a:gd name="connsiteX1" fmla="*/ 578644 w 1157288"/>
                  <a:gd name="connsiteY1" fmla="*/ 0 h 759134"/>
                  <a:gd name="connsiteX2" fmla="*/ 1157288 w 1157288"/>
                  <a:gd name="connsiteY2" fmla="*/ 148586 h 759134"/>
                  <a:gd name="connsiteX3" fmla="*/ 588169 w 1157288"/>
                  <a:gd name="connsiteY3" fmla="*/ 759134 h 759134"/>
                  <a:gd name="connsiteX4" fmla="*/ 0 w 1157288"/>
                  <a:gd name="connsiteY4" fmla="*/ 148586 h 759134"/>
                  <a:gd name="connsiteX0" fmla="*/ 0 w 1157288"/>
                  <a:gd name="connsiteY0" fmla="*/ 99450 h 709998"/>
                  <a:gd name="connsiteX1" fmla="*/ 567787 w 1157288"/>
                  <a:gd name="connsiteY1" fmla="*/ 0 h 709998"/>
                  <a:gd name="connsiteX2" fmla="*/ 1157288 w 1157288"/>
                  <a:gd name="connsiteY2" fmla="*/ 99450 h 709998"/>
                  <a:gd name="connsiteX3" fmla="*/ 588169 w 1157288"/>
                  <a:gd name="connsiteY3" fmla="*/ 709998 h 709998"/>
                  <a:gd name="connsiteX4" fmla="*/ 0 w 1157288"/>
                  <a:gd name="connsiteY4" fmla="*/ 99450 h 70999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1157288" h="709998">
                    <a:moveTo>
                      <a:pt x="0" y="99450"/>
                    </a:moveTo>
                    <a:cubicBezTo>
                      <a:pt x="0" y="17388"/>
                      <a:pt x="248211" y="0"/>
                      <a:pt x="567787" y="0"/>
                    </a:cubicBezTo>
                    <a:cubicBezTo>
                      <a:pt x="887363" y="0"/>
                      <a:pt x="1157288" y="17388"/>
                      <a:pt x="1157288" y="99450"/>
                    </a:cubicBezTo>
                    <a:cubicBezTo>
                      <a:pt x="1157288" y="181512"/>
                      <a:pt x="907745" y="709998"/>
                      <a:pt x="588169" y="709998"/>
                    </a:cubicBezTo>
                    <a:cubicBezTo>
                      <a:pt x="268593" y="709998"/>
                      <a:pt x="0" y="181512"/>
                      <a:pt x="0" y="99450"/>
                    </a:cubicBezTo>
                    <a:close/>
                  </a:path>
                </a:pathLst>
              </a:custGeom>
              <a:solidFill>
                <a:srgbClr val="FF0000"/>
              </a:soli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255" name="フリーフォーム: 図形 254">
                <a:extLst>
                  <a:ext uri="{FF2B5EF4-FFF2-40B4-BE49-F238E27FC236}">
                    <a16:creationId xmlns:a16="http://schemas.microsoft.com/office/drawing/2014/main" id="{54E084EF-406A-452C-A2B4-A8E5997BBBB3}"/>
                  </a:ext>
                </a:extLst>
              </p:cNvPr>
              <p:cNvSpPr/>
              <p:nvPr/>
            </p:nvSpPr>
            <p:spPr>
              <a:xfrm rot="20700000">
                <a:off x="630906" y="2334149"/>
                <a:ext cx="126041" cy="76438"/>
              </a:xfrm>
              <a:custGeom>
                <a:avLst/>
                <a:gdLst>
                  <a:gd name="connsiteX0" fmla="*/ 397621 w 412439"/>
                  <a:gd name="connsiteY0" fmla="*/ 0 h 505684"/>
                  <a:gd name="connsiteX1" fmla="*/ 407079 w 412439"/>
                  <a:gd name="connsiteY1" fmla="*/ 10682 h 505684"/>
                  <a:gd name="connsiteX2" fmla="*/ 412439 w 412439"/>
                  <a:gd name="connsiteY2" fmla="*/ 32265 h 505684"/>
                  <a:gd name="connsiteX3" fmla="*/ 162833 w 412439"/>
                  <a:gd name="connsiteY3" fmla="*/ 505684 h 505684"/>
                  <a:gd name="connsiteX4" fmla="*/ 19619 w 412439"/>
                  <a:gd name="connsiteY4" fmla="*/ 372669 h 505684"/>
                  <a:gd name="connsiteX5" fmla="*/ 0 w 412439"/>
                  <a:gd name="connsiteY5" fmla="*/ 331804 h 505684"/>
                  <a:gd name="connsiteX6" fmla="*/ 21714 w 412439"/>
                  <a:gd name="connsiteY6" fmla="*/ 289326 h 505684"/>
                  <a:gd name="connsiteX7" fmla="*/ 133409 w 412439"/>
                  <a:gd name="connsiteY7" fmla="*/ 151244 h 505684"/>
                  <a:gd name="connsiteX8" fmla="*/ 351028 w 412439"/>
                  <a:gd name="connsiteY8" fmla="*/ 12954 h 50568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412439" h="505684">
                    <a:moveTo>
                      <a:pt x="397621" y="0"/>
                    </a:moveTo>
                    <a:lnTo>
                      <a:pt x="407079" y="10682"/>
                    </a:lnTo>
                    <a:cubicBezTo>
                      <a:pt x="410589" y="17141"/>
                      <a:pt x="412439" y="24311"/>
                      <a:pt x="412439" y="32265"/>
                    </a:cubicBezTo>
                    <a:cubicBezTo>
                      <a:pt x="412439" y="95896"/>
                      <a:pt x="302994" y="505684"/>
                      <a:pt x="162833" y="505684"/>
                    </a:cubicBezTo>
                    <a:cubicBezTo>
                      <a:pt x="110273" y="505684"/>
                      <a:pt x="60857" y="448058"/>
                      <a:pt x="19619" y="372669"/>
                    </a:cubicBezTo>
                    <a:lnTo>
                      <a:pt x="0" y="331804"/>
                    </a:lnTo>
                    <a:lnTo>
                      <a:pt x="21714" y="289326"/>
                    </a:lnTo>
                    <a:cubicBezTo>
                      <a:pt x="50713" y="241286"/>
                      <a:pt x="88170" y="194323"/>
                      <a:pt x="133409" y="151244"/>
                    </a:cubicBezTo>
                    <a:cubicBezTo>
                      <a:pt x="201267" y="86626"/>
                      <a:pt x="276999" y="39924"/>
                      <a:pt x="351028" y="12954"/>
                    </a:cubicBezTo>
                    <a:close/>
                  </a:path>
                </a:pathLst>
              </a:custGeom>
              <a:solidFill>
                <a:srgbClr val="FF99CC"/>
              </a:soli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256" name="月 255">
                <a:extLst>
                  <a:ext uri="{FF2B5EF4-FFF2-40B4-BE49-F238E27FC236}">
                    <a16:creationId xmlns:a16="http://schemas.microsoft.com/office/drawing/2014/main" id="{4221A4DE-0193-4357-B7B0-9F164B466D4B}"/>
                  </a:ext>
                </a:extLst>
              </p:cNvPr>
              <p:cNvSpPr/>
              <p:nvPr/>
            </p:nvSpPr>
            <p:spPr>
              <a:xfrm rot="4500000">
                <a:off x="605823" y="1742291"/>
                <a:ext cx="64291" cy="229300"/>
              </a:xfrm>
              <a:prstGeom prst="moon">
                <a:avLst>
                  <a:gd name="adj" fmla="val 45502"/>
                </a:avLst>
              </a:prstGeom>
              <a:solidFill>
                <a:sysClr val="windowText" lastClr="000000"/>
              </a:solidFill>
              <a:ln w="1905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257" name="フリーフォーム: 図形 256">
                <a:extLst>
                  <a:ext uri="{FF2B5EF4-FFF2-40B4-BE49-F238E27FC236}">
                    <a16:creationId xmlns:a16="http://schemas.microsoft.com/office/drawing/2014/main" id="{3710767C-E6B8-429A-AA53-7FFD805044AB}"/>
                  </a:ext>
                </a:extLst>
              </p:cNvPr>
              <p:cNvSpPr/>
              <p:nvPr/>
            </p:nvSpPr>
            <p:spPr>
              <a:xfrm rot="6300000">
                <a:off x="493832" y="1301903"/>
                <a:ext cx="1058863" cy="1286386"/>
              </a:xfrm>
              <a:custGeom>
                <a:avLst/>
                <a:gdLst>
                  <a:gd name="connsiteX0" fmla="*/ 28683 w 1058863"/>
                  <a:gd name="connsiteY0" fmla="*/ 782818 h 1286386"/>
                  <a:gd name="connsiteX1" fmla="*/ 19470 w 1058863"/>
                  <a:gd name="connsiteY1" fmla="*/ 748435 h 1286386"/>
                  <a:gd name="connsiteX2" fmla="*/ 420603 w 1058863"/>
                  <a:gd name="connsiteY2" fmla="*/ 53653 h 1286386"/>
                  <a:gd name="connsiteX3" fmla="*/ 548174 w 1058863"/>
                  <a:gd name="connsiteY3" fmla="*/ 19471 h 1286386"/>
                  <a:gd name="connsiteX4" fmla="*/ 879618 w 1058863"/>
                  <a:gd name="connsiteY4" fmla="*/ 30962 h 1286386"/>
                  <a:gd name="connsiteX5" fmla="*/ 971043 w 1058863"/>
                  <a:gd name="connsiteY5" fmla="*/ 72675 h 1286386"/>
                  <a:gd name="connsiteX6" fmla="*/ 1027712 w 1058863"/>
                  <a:gd name="connsiteY6" fmla="*/ 162506 h 1286386"/>
                  <a:gd name="connsiteX7" fmla="*/ 1058863 w 1058863"/>
                  <a:gd name="connsiteY7" fmla="*/ 244702 h 1286386"/>
                  <a:gd name="connsiteX8" fmla="*/ 1021954 w 1058863"/>
                  <a:gd name="connsiteY8" fmla="*/ 295635 h 1286386"/>
                  <a:gd name="connsiteX9" fmla="*/ 966845 w 1058863"/>
                  <a:gd name="connsiteY9" fmla="*/ 355097 h 1286386"/>
                  <a:gd name="connsiteX10" fmla="*/ 838769 w 1058863"/>
                  <a:gd name="connsiteY10" fmla="*/ 457665 h 1286386"/>
                  <a:gd name="connsiteX11" fmla="*/ 748960 w 1058863"/>
                  <a:gd name="connsiteY11" fmla="*/ 481729 h 1286386"/>
                  <a:gd name="connsiteX12" fmla="*/ 331999 w 1058863"/>
                  <a:gd name="connsiteY12" fmla="*/ 965405 h 1286386"/>
                  <a:gd name="connsiteX13" fmla="*/ 330053 w 1058863"/>
                  <a:gd name="connsiteY13" fmla="*/ 1037709 h 1286386"/>
                  <a:gd name="connsiteX14" fmla="*/ 347069 w 1058863"/>
                  <a:gd name="connsiteY14" fmla="*/ 1086414 h 1286386"/>
                  <a:gd name="connsiteX15" fmla="*/ 487303 w 1058863"/>
                  <a:gd name="connsiteY15" fmla="*/ 1268406 h 1286386"/>
                  <a:gd name="connsiteX16" fmla="*/ 271451 w 1058863"/>
                  <a:gd name="connsiteY16" fmla="*/ 1137623 h 1286386"/>
                  <a:gd name="connsiteX17" fmla="*/ 264791 w 1058863"/>
                  <a:gd name="connsiteY17" fmla="*/ 1124064 h 1286386"/>
                  <a:gd name="connsiteX18" fmla="*/ 271896 w 1058863"/>
                  <a:gd name="connsiteY18" fmla="*/ 1154837 h 1286386"/>
                  <a:gd name="connsiteX19" fmla="*/ 341655 w 1058863"/>
                  <a:gd name="connsiteY19" fmla="*/ 1286386 h 1286386"/>
                  <a:gd name="connsiteX20" fmla="*/ 167006 w 1058863"/>
                  <a:gd name="connsiteY20" fmla="*/ 1104193 h 1286386"/>
                  <a:gd name="connsiteX21" fmla="*/ 155962 w 1058863"/>
                  <a:gd name="connsiteY21" fmla="*/ 1048197 h 1286386"/>
                  <a:gd name="connsiteX22" fmla="*/ 153551 w 1058863"/>
                  <a:gd name="connsiteY22" fmla="*/ 1010558 h 1286386"/>
                  <a:gd name="connsiteX23" fmla="*/ 128895 w 1058863"/>
                  <a:gd name="connsiteY23" fmla="*/ 984570 h 1286386"/>
                  <a:gd name="connsiteX24" fmla="*/ 28683 w 1058863"/>
                  <a:gd name="connsiteY24" fmla="*/ 782818 h 128638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</a:cxnLst>
                <a:rect l="l" t="t" r="r" b="b"/>
                <a:pathLst>
                  <a:path w="1058863" h="1286386">
                    <a:moveTo>
                      <a:pt x="28683" y="782818"/>
                    </a:moveTo>
                    <a:lnTo>
                      <a:pt x="19470" y="748435"/>
                    </a:lnTo>
                    <a:cubicBezTo>
                      <a:pt x="-61619" y="445807"/>
                      <a:pt x="117974" y="134742"/>
                      <a:pt x="420603" y="53653"/>
                    </a:cubicBezTo>
                    <a:lnTo>
                      <a:pt x="548174" y="19471"/>
                    </a:lnTo>
                    <a:cubicBezTo>
                      <a:pt x="661660" y="-10938"/>
                      <a:pt x="776332" y="-4688"/>
                      <a:pt x="879618" y="30962"/>
                    </a:cubicBezTo>
                    <a:lnTo>
                      <a:pt x="971043" y="72675"/>
                    </a:lnTo>
                    <a:lnTo>
                      <a:pt x="1027712" y="162506"/>
                    </a:lnTo>
                    <a:lnTo>
                      <a:pt x="1058863" y="244702"/>
                    </a:lnTo>
                    <a:lnTo>
                      <a:pt x="1021954" y="295635"/>
                    </a:lnTo>
                    <a:cubicBezTo>
                      <a:pt x="1005403" y="315691"/>
                      <a:pt x="986991" y="335549"/>
                      <a:pt x="966845" y="355097"/>
                    </a:cubicBezTo>
                    <a:lnTo>
                      <a:pt x="838769" y="457665"/>
                    </a:lnTo>
                    <a:lnTo>
                      <a:pt x="748960" y="481729"/>
                    </a:lnTo>
                    <a:cubicBezTo>
                      <a:pt x="517261" y="543813"/>
                      <a:pt x="357682" y="740704"/>
                      <a:pt x="331999" y="965405"/>
                    </a:cubicBezTo>
                    <a:lnTo>
                      <a:pt x="330053" y="1037709"/>
                    </a:lnTo>
                    <a:lnTo>
                      <a:pt x="347069" y="1086414"/>
                    </a:lnTo>
                    <a:cubicBezTo>
                      <a:pt x="381023" y="1164175"/>
                      <a:pt x="430413" y="1228970"/>
                      <a:pt x="487303" y="1268406"/>
                    </a:cubicBezTo>
                    <a:cubicBezTo>
                      <a:pt x="411467" y="1288726"/>
                      <a:pt x="326956" y="1233595"/>
                      <a:pt x="271451" y="1137623"/>
                    </a:cubicBezTo>
                    <a:lnTo>
                      <a:pt x="264791" y="1124064"/>
                    </a:lnTo>
                    <a:lnTo>
                      <a:pt x="271896" y="1154837"/>
                    </a:lnTo>
                    <a:cubicBezTo>
                      <a:pt x="288132" y="1205940"/>
                      <a:pt x="311825" y="1251175"/>
                      <a:pt x="341655" y="1286386"/>
                    </a:cubicBezTo>
                    <a:cubicBezTo>
                      <a:pt x="263143" y="1286386"/>
                      <a:pt x="195781" y="1211260"/>
                      <a:pt x="167006" y="1104193"/>
                    </a:cubicBezTo>
                    <a:cubicBezTo>
                      <a:pt x="162211" y="1086348"/>
                      <a:pt x="158487" y="1067616"/>
                      <a:pt x="155962" y="1048197"/>
                    </a:cubicBezTo>
                    <a:lnTo>
                      <a:pt x="153551" y="1010558"/>
                    </a:lnTo>
                    <a:lnTo>
                      <a:pt x="128895" y="984570"/>
                    </a:lnTo>
                    <a:cubicBezTo>
                      <a:pt x="83601" y="926443"/>
                      <a:pt x="48955" y="858475"/>
                      <a:pt x="28683" y="782818"/>
                    </a:cubicBezTo>
                    <a:close/>
                  </a:path>
                </a:pathLst>
              </a:custGeom>
              <a:solidFill>
                <a:sysClr val="windowText" lastClr="000000"/>
              </a:soli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258" name="フリーフォーム: 図形 257">
                <a:extLst>
                  <a:ext uri="{FF2B5EF4-FFF2-40B4-BE49-F238E27FC236}">
                    <a16:creationId xmlns:a16="http://schemas.microsoft.com/office/drawing/2014/main" id="{A9FCDF44-0DA0-4478-8BA6-4BF1F9EF083B}"/>
                  </a:ext>
                </a:extLst>
              </p:cNvPr>
              <p:cNvSpPr/>
              <p:nvPr/>
            </p:nvSpPr>
            <p:spPr>
              <a:xfrm>
                <a:off x="1033257" y="1958637"/>
                <a:ext cx="196850" cy="328890"/>
              </a:xfrm>
              <a:custGeom>
                <a:avLst/>
                <a:gdLst>
                  <a:gd name="connsiteX0" fmla="*/ 45131 w 221526"/>
                  <a:gd name="connsiteY0" fmla="*/ 1396 h 370118"/>
                  <a:gd name="connsiteX1" fmla="*/ 103469 w 221526"/>
                  <a:gd name="connsiteY1" fmla="*/ 5051 h 370118"/>
                  <a:gd name="connsiteX2" fmla="*/ 112390 w 221526"/>
                  <a:gd name="connsiteY2" fmla="*/ 7442 h 370118"/>
                  <a:gd name="connsiteX3" fmla="*/ 216475 w 221526"/>
                  <a:gd name="connsiteY3" fmla="*/ 187722 h 370118"/>
                  <a:gd name="connsiteX4" fmla="*/ 196845 w 221526"/>
                  <a:gd name="connsiteY4" fmla="*/ 260982 h 370118"/>
                  <a:gd name="connsiteX5" fmla="*/ 16564 w 221526"/>
                  <a:gd name="connsiteY5" fmla="*/ 365067 h 370118"/>
                  <a:gd name="connsiteX6" fmla="*/ 7643 w 221526"/>
                  <a:gd name="connsiteY6" fmla="*/ 362676 h 370118"/>
                  <a:gd name="connsiteX7" fmla="*/ 0 w 221526"/>
                  <a:gd name="connsiteY7" fmla="*/ 358880 h 370118"/>
                  <a:gd name="connsiteX8" fmla="*/ 1 w 221526"/>
                  <a:gd name="connsiteY8" fmla="*/ 16926 h 370118"/>
                  <a:gd name="connsiteX0" fmla="*/ 1 w 221526"/>
                  <a:gd name="connsiteY0" fmla="*/ 16926 h 370118"/>
                  <a:gd name="connsiteX1" fmla="*/ 45131 w 221526"/>
                  <a:gd name="connsiteY1" fmla="*/ 1396 h 370118"/>
                  <a:gd name="connsiteX2" fmla="*/ 103469 w 221526"/>
                  <a:gd name="connsiteY2" fmla="*/ 5051 h 370118"/>
                  <a:gd name="connsiteX3" fmla="*/ 112390 w 221526"/>
                  <a:gd name="connsiteY3" fmla="*/ 7442 h 370118"/>
                  <a:gd name="connsiteX4" fmla="*/ 216475 w 221526"/>
                  <a:gd name="connsiteY4" fmla="*/ 187722 h 370118"/>
                  <a:gd name="connsiteX5" fmla="*/ 196845 w 221526"/>
                  <a:gd name="connsiteY5" fmla="*/ 260982 h 370118"/>
                  <a:gd name="connsiteX6" fmla="*/ 16564 w 221526"/>
                  <a:gd name="connsiteY6" fmla="*/ 365067 h 370118"/>
                  <a:gd name="connsiteX7" fmla="*/ 7643 w 221526"/>
                  <a:gd name="connsiteY7" fmla="*/ 362676 h 370118"/>
                  <a:gd name="connsiteX8" fmla="*/ 0 w 221526"/>
                  <a:gd name="connsiteY8" fmla="*/ 358880 h 370118"/>
                  <a:gd name="connsiteX9" fmla="*/ 91441 w 221526"/>
                  <a:gd name="connsiteY9" fmla="*/ 108366 h 370118"/>
                  <a:gd name="connsiteX0" fmla="*/ 1 w 221526"/>
                  <a:gd name="connsiteY0" fmla="*/ 16926 h 370118"/>
                  <a:gd name="connsiteX1" fmla="*/ 45131 w 221526"/>
                  <a:gd name="connsiteY1" fmla="*/ 1396 h 370118"/>
                  <a:gd name="connsiteX2" fmla="*/ 103469 w 221526"/>
                  <a:gd name="connsiteY2" fmla="*/ 5051 h 370118"/>
                  <a:gd name="connsiteX3" fmla="*/ 112390 w 221526"/>
                  <a:gd name="connsiteY3" fmla="*/ 7442 h 370118"/>
                  <a:gd name="connsiteX4" fmla="*/ 216475 w 221526"/>
                  <a:gd name="connsiteY4" fmla="*/ 187722 h 370118"/>
                  <a:gd name="connsiteX5" fmla="*/ 196845 w 221526"/>
                  <a:gd name="connsiteY5" fmla="*/ 260982 h 370118"/>
                  <a:gd name="connsiteX6" fmla="*/ 16564 w 221526"/>
                  <a:gd name="connsiteY6" fmla="*/ 365067 h 370118"/>
                  <a:gd name="connsiteX7" fmla="*/ 7643 w 221526"/>
                  <a:gd name="connsiteY7" fmla="*/ 362676 h 370118"/>
                  <a:gd name="connsiteX8" fmla="*/ 0 w 221526"/>
                  <a:gd name="connsiteY8" fmla="*/ 358880 h 37011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221526" h="370118">
                    <a:moveTo>
                      <a:pt x="1" y="16926"/>
                    </a:moveTo>
                    <a:lnTo>
                      <a:pt x="45131" y="1396"/>
                    </a:lnTo>
                    <a:cubicBezTo>
                      <a:pt x="64070" y="-1241"/>
                      <a:pt x="83837" y="-209"/>
                      <a:pt x="103469" y="5051"/>
                    </a:cubicBezTo>
                    <a:lnTo>
                      <a:pt x="112390" y="7442"/>
                    </a:lnTo>
                    <a:cubicBezTo>
                      <a:pt x="190915" y="28483"/>
                      <a:pt x="237515" y="109197"/>
                      <a:pt x="216475" y="187722"/>
                    </a:cubicBezTo>
                    <a:lnTo>
                      <a:pt x="196845" y="260982"/>
                    </a:lnTo>
                    <a:cubicBezTo>
                      <a:pt x="175804" y="339507"/>
                      <a:pt x="95090" y="386107"/>
                      <a:pt x="16564" y="365067"/>
                    </a:cubicBezTo>
                    <a:lnTo>
                      <a:pt x="7643" y="362676"/>
                    </a:lnTo>
                    <a:lnTo>
                      <a:pt x="0" y="358880"/>
                    </a:lnTo>
                  </a:path>
                </a:pathLst>
              </a:custGeom>
              <a:solidFill>
                <a:srgbClr val="ED7D31">
                  <a:lumMod val="40000"/>
                  <a:lumOff val="60000"/>
                </a:srgbClr>
              </a:soli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259" name="フリーフォーム: 図形 258">
                <a:extLst>
                  <a:ext uri="{FF2B5EF4-FFF2-40B4-BE49-F238E27FC236}">
                    <a16:creationId xmlns:a16="http://schemas.microsoft.com/office/drawing/2014/main" id="{0ACF4286-6546-470A-B664-684ADAD99C9B}"/>
                  </a:ext>
                </a:extLst>
              </p:cNvPr>
              <p:cNvSpPr/>
              <p:nvPr/>
            </p:nvSpPr>
            <p:spPr>
              <a:xfrm>
                <a:off x="1033257" y="1992439"/>
                <a:ext cx="149521" cy="245456"/>
              </a:xfrm>
              <a:custGeom>
                <a:avLst/>
                <a:gdLst>
                  <a:gd name="connsiteX0" fmla="*/ 45131 w 221526"/>
                  <a:gd name="connsiteY0" fmla="*/ 1396 h 370118"/>
                  <a:gd name="connsiteX1" fmla="*/ 103469 w 221526"/>
                  <a:gd name="connsiteY1" fmla="*/ 5051 h 370118"/>
                  <a:gd name="connsiteX2" fmla="*/ 112390 w 221526"/>
                  <a:gd name="connsiteY2" fmla="*/ 7442 h 370118"/>
                  <a:gd name="connsiteX3" fmla="*/ 216475 w 221526"/>
                  <a:gd name="connsiteY3" fmla="*/ 187722 h 370118"/>
                  <a:gd name="connsiteX4" fmla="*/ 196845 w 221526"/>
                  <a:gd name="connsiteY4" fmla="*/ 260982 h 370118"/>
                  <a:gd name="connsiteX5" fmla="*/ 16564 w 221526"/>
                  <a:gd name="connsiteY5" fmla="*/ 365067 h 370118"/>
                  <a:gd name="connsiteX6" fmla="*/ 7643 w 221526"/>
                  <a:gd name="connsiteY6" fmla="*/ 362676 h 370118"/>
                  <a:gd name="connsiteX7" fmla="*/ 0 w 221526"/>
                  <a:gd name="connsiteY7" fmla="*/ 358880 h 370118"/>
                  <a:gd name="connsiteX8" fmla="*/ 1 w 221526"/>
                  <a:gd name="connsiteY8" fmla="*/ 16926 h 370118"/>
                  <a:gd name="connsiteX0" fmla="*/ 1 w 221526"/>
                  <a:gd name="connsiteY0" fmla="*/ 16926 h 370118"/>
                  <a:gd name="connsiteX1" fmla="*/ 45131 w 221526"/>
                  <a:gd name="connsiteY1" fmla="*/ 1396 h 370118"/>
                  <a:gd name="connsiteX2" fmla="*/ 103469 w 221526"/>
                  <a:gd name="connsiteY2" fmla="*/ 5051 h 370118"/>
                  <a:gd name="connsiteX3" fmla="*/ 112390 w 221526"/>
                  <a:gd name="connsiteY3" fmla="*/ 7442 h 370118"/>
                  <a:gd name="connsiteX4" fmla="*/ 216475 w 221526"/>
                  <a:gd name="connsiteY4" fmla="*/ 187722 h 370118"/>
                  <a:gd name="connsiteX5" fmla="*/ 196845 w 221526"/>
                  <a:gd name="connsiteY5" fmla="*/ 260982 h 370118"/>
                  <a:gd name="connsiteX6" fmla="*/ 16564 w 221526"/>
                  <a:gd name="connsiteY6" fmla="*/ 365067 h 370118"/>
                  <a:gd name="connsiteX7" fmla="*/ 7643 w 221526"/>
                  <a:gd name="connsiteY7" fmla="*/ 362676 h 370118"/>
                  <a:gd name="connsiteX8" fmla="*/ 0 w 221526"/>
                  <a:gd name="connsiteY8" fmla="*/ 358880 h 370118"/>
                  <a:gd name="connsiteX9" fmla="*/ 91441 w 221526"/>
                  <a:gd name="connsiteY9" fmla="*/ 108366 h 370118"/>
                  <a:gd name="connsiteX0" fmla="*/ 1 w 221526"/>
                  <a:gd name="connsiteY0" fmla="*/ 16926 h 370118"/>
                  <a:gd name="connsiteX1" fmla="*/ 45131 w 221526"/>
                  <a:gd name="connsiteY1" fmla="*/ 1396 h 370118"/>
                  <a:gd name="connsiteX2" fmla="*/ 103469 w 221526"/>
                  <a:gd name="connsiteY2" fmla="*/ 5051 h 370118"/>
                  <a:gd name="connsiteX3" fmla="*/ 112390 w 221526"/>
                  <a:gd name="connsiteY3" fmla="*/ 7442 h 370118"/>
                  <a:gd name="connsiteX4" fmla="*/ 216475 w 221526"/>
                  <a:gd name="connsiteY4" fmla="*/ 187722 h 370118"/>
                  <a:gd name="connsiteX5" fmla="*/ 196845 w 221526"/>
                  <a:gd name="connsiteY5" fmla="*/ 260982 h 370118"/>
                  <a:gd name="connsiteX6" fmla="*/ 16564 w 221526"/>
                  <a:gd name="connsiteY6" fmla="*/ 365067 h 370118"/>
                  <a:gd name="connsiteX7" fmla="*/ 7643 w 221526"/>
                  <a:gd name="connsiteY7" fmla="*/ 362676 h 370118"/>
                  <a:gd name="connsiteX8" fmla="*/ 0 w 221526"/>
                  <a:gd name="connsiteY8" fmla="*/ 358880 h 37011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221526" h="370118">
                    <a:moveTo>
                      <a:pt x="1" y="16926"/>
                    </a:moveTo>
                    <a:lnTo>
                      <a:pt x="45131" y="1396"/>
                    </a:lnTo>
                    <a:cubicBezTo>
                      <a:pt x="64070" y="-1241"/>
                      <a:pt x="83837" y="-209"/>
                      <a:pt x="103469" y="5051"/>
                    </a:cubicBezTo>
                    <a:lnTo>
                      <a:pt x="112390" y="7442"/>
                    </a:lnTo>
                    <a:cubicBezTo>
                      <a:pt x="190915" y="28483"/>
                      <a:pt x="237515" y="109197"/>
                      <a:pt x="216475" y="187722"/>
                    </a:cubicBezTo>
                    <a:lnTo>
                      <a:pt x="196845" y="260982"/>
                    </a:lnTo>
                    <a:cubicBezTo>
                      <a:pt x="175804" y="339507"/>
                      <a:pt x="95090" y="386107"/>
                      <a:pt x="16564" y="365067"/>
                    </a:cubicBezTo>
                    <a:lnTo>
                      <a:pt x="7643" y="362676"/>
                    </a:lnTo>
                    <a:lnTo>
                      <a:pt x="0" y="358880"/>
                    </a:lnTo>
                  </a:path>
                </a:pathLst>
              </a:custGeom>
              <a:solidFill>
                <a:srgbClr val="ED7D31">
                  <a:lumMod val="60000"/>
                  <a:lumOff val="40000"/>
                </a:srgbClr>
              </a:soli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</p:grpSp>
        <p:sp>
          <p:nvSpPr>
            <p:cNvPr id="248" name="フリーフォーム: 図形 247">
              <a:extLst>
                <a:ext uri="{FF2B5EF4-FFF2-40B4-BE49-F238E27FC236}">
                  <a16:creationId xmlns:a16="http://schemas.microsoft.com/office/drawing/2014/main" id="{C5CBC2D1-5F5B-4B16-941D-21392B6B404B}"/>
                </a:ext>
              </a:extLst>
            </p:cNvPr>
            <p:cNvSpPr/>
            <p:nvPr/>
          </p:nvSpPr>
          <p:spPr>
            <a:xfrm>
              <a:off x="2032804" y="4286978"/>
              <a:ext cx="1292271" cy="849220"/>
            </a:xfrm>
            <a:custGeom>
              <a:avLst/>
              <a:gdLst>
                <a:gd name="connsiteX0" fmla="*/ 400050 w 1901330"/>
                <a:gd name="connsiteY0" fmla="*/ 1120842 h 1190827"/>
                <a:gd name="connsiteX1" fmla="*/ 1786702 w 1901330"/>
                <a:gd name="connsiteY1" fmla="*/ 1120842 h 1190827"/>
                <a:gd name="connsiteX2" fmla="*/ 1786702 w 1901330"/>
                <a:gd name="connsiteY2" fmla="*/ 1190827 h 1190827"/>
                <a:gd name="connsiteX3" fmla="*/ 400050 w 1901330"/>
                <a:gd name="connsiteY3" fmla="*/ 1190827 h 1190827"/>
                <a:gd name="connsiteX4" fmla="*/ 0 w 1901330"/>
                <a:gd name="connsiteY4" fmla="*/ 920817 h 1190827"/>
                <a:gd name="connsiteX5" fmla="*/ 1386652 w 1901330"/>
                <a:gd name="connsiteY5" fmla="*/ 920817 h 1190827"/>
                <a:gd name="connsiteX6" fmla="*/ 1386652 w 1901330"/>
                <a:gd name="connsiteY6" fmla="*/ 990802 h 1190827"/>
                <a:gd name="connsiteX7" fmla="*/ 0 w 1901330"/>
                <a:gd name="connsiteY7" fmla="*/ 990802 h 1190827"/>
                <a:gd name="connsiteX8" fmla="*/ 419100 w 1901330"/>
                <a:gd name="connsiteY8" fmla="*/ 663642 h 1190827"/>
                <a:gd name="connsiteX9" fmla="*/ 1805752 w 1901330"/>
                <a:gd name="connsiteY9" fmla="*/ 663642 h 1190827"/>
                <a:gd name="connsiteX10" fmla="*/ 1805752 w 1901330"/>
                <a:gd name="connsiteY10" fmla="*/ 733627 h 1190827"/>
                <a:gd name="connsiteX11" fmla="*/ 419100 w 1901330"/>
                <a:gd name="connsiteY11" fmla="*/ 733627 h 1190827"/>
                <a:gd name="connsiteX12" fmla="*/ 514678 w 1901330"/>
                <a:gd name="connsiteY12" fmla="*/ 438150 h 1190827"/>
                <a:gd name="connsiteX13" fmla="*/ 1901330 w 1901330"/>
                <a:gd name="connsiteY13" fmla="*/ 438150 h 1190827"/>
                <a:gd name="connsiteX14" fmla="*/ 1901330 w 1901330"/>
                <a:gd name="connsiteY14" fmla="*/ 508135 h 1190827"/>
                <a:gd name="connsiteX15" fmla="*/ 514678 w 1901330"/>
                <a:gd name="connsiteY15" fmla="*/ 508135 h 1190827"/>
                <a:gd name="connsiteX16" fmla="*/ 286078 w 1901330"/>
                <a:gd name="connsiteY16" fmla="*/ 190500 h 1190827"/>
                <a:gd name="connsiteX17" fmla="*/ 1672730 w 1901330"/>
                <a:gd name="connsiteY17" fmla="*/ 190500 h 1190827"/>
                <a:gd name="connsiteX18" fmla="*/ 1672730 w 1901330"/>
                <a:gd name="connsiteY18" fmla="*/ 260485 h 1190827"/>
                <a:gd name="connsiteX19" fmla="*/ 286078 w 1901330"/>
                <a:gd name="connsiteY19" fmla="*/ 260485 h 1190827"/>
                <a:gd name="connsiteX20" fmla="*/ 9853 w 1901330"/>
                <a:gd name="connsiteY20" fmla="*/ 0 h 1190827"/>
                <a:gd name="connsiteX21" fmla="*/ 1396505 w 1901330"/>
                <a:gd name="connsiteY21" fmla="*/ 0 h 1190827"/>
                <a:gd name="connsiteX22" fmla="*/ 1396505 w 1901330"/>
                <a:gd name="connsiteY22" fmla="*/ 69985 h 1190827"/>
                <a:gd name="connsiteX23" fmla="*/ 9853 w 1901330"/>
                <a:gd name="connsiteY23" fmla="*/ 69985 h 119082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</a:cxnLst>
              <a:rect l="l" t="t" r="r" b="b"/>
              <a:pathLst>
                <a:path w="1901330" h="1190827">
                  <a:moveTo>
                    <a:pt x="400050" y="1120842"/>
                  </a:moveTo>
                  <a:lnTo>
                    <a:pt x="1786702" y="1120842"/>
                  </a:lnTo>
                  <a:lnTo>
                    <a:pt x="1786702" y="1190827"/>
                  </a:lnTo>
                  <a:lnTo>
                    <a:pt x="400050" y="1190827"/>
                  </a:lnTo>
                  <a:close/>
                  <a:moveTo>
                    <a:pt x="0" y="920817"/>
                  </a:moveTo>
                  <a:lnTo>
                    <a:pt x="1386652" y="920817"/>
                  </a:lnTo>
                  <a:lnTo>
                    <a:pt x="1386652" y="990802"/>
                  </a:lnTo>
                  <a:lnTo>
                    <a:pt x="0" y="990802"/>
                  </a:lnTo>
                  <a:close/>
                  <a:moveTo>
                    <a:pt x="419100" y="663642"/>
                  </a:moveTo>
                  <a:lnTo>
                    <a:pt x="1805752" y="663642"/>
                  </a:lnTo>
                  <a:lnTo>
                    <a:pt x="1805752" y="733627"/>
                  </a:lnTo>
                  <a:lnTo>
                    <a:pt x="419100" y="733627"/>
                  </a:lnTo>
                  <a:close/>
                  <a:moveTo>
                    <a:pt x="514678" y="438150"/>
                  </a:moveTo>
                  <a:lnTo>
                    <a:pt x="1901330" y="438150"/>
                  </a:lnTo>
                  <a:lnTo>
                    <a:pt x="1901330" y="508135"/>
                  </a:lnTo>
                  <a:lnTo>
                    <a:pt x="514678" y="508135"/>
                  </a:lnTo>
                  <a:close/>
                  <a:moveTo>
                    <a:pt x="286078" y="190500"/>
                  </a:moveTo>
                  <a:lnTo>
                    <a:pt x="1672730" y="190500"/>
                  </a:lnTo>
                  <a:lnTo>
                    <a:pt x="1672730" y="260485"/>
                  </a:lnTo>
                  <a:lnTo>
                    <a:pt x="286078" y="260485"/>
                  </a:lnTo>
                  <a:close/>
                  <a:moveTo>
                    <a:pt x="9853" y="0"/>
                  </a:moveTo>
                  <a:lnTo>
                    <a:pt x="1396505" y="0"/>
                  </a:lnTo>
                  <a:lnTo>
                    <a:pt x="1396505" y="69985"/>
                  </a:lnTo>
                  <a:lnTo>
                    <a:pt x="9853" y="69985"/>
                  </a:lnTo>
                  <a:close/>
                </a:path>
              </a:pathLst>
            </a:custGeom>
            <a:solidFill>
              <a:sysClr val="windowText" lastClr="000000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wrap="square" rtlCol="0" anchor="ctr">
              <a:noAutofit/>
            </a:bodyPr>
            <a:lstStyle/>
            <a:p>
              <a:pPr marL="0" marR="0" lvl="0" indent="0" algn="ctr" defTabSz="4572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sp>
          <p:nvSpPr>
            <p:cNvPr id="249" name="四角形: 上の 2 つの角を丸める 36">
              <a:extLst>
                <a:ext uri="{FF2B5EF4-FFF2-40B4-BE49-F238E27FC236}">
                  <a16:creationId xmlns:a16="http://schemas.microsoft.com/office/drawing/2014/main" id="{1BD41E24-BF92-4451-92AF-B6B34E79BA69}"/>
                </a:ext>
              </a:extLst>
            </p:cNvPr>
            <p:cNvSpPr/>
            <p:nvPr/>
          </p:nvSpPr>
          <p:spPr>
            <a:xfrm rot="2700000">
              <a:off x="1520534" y="4476212"/>
              <a:ext cx="236208" cy="368458"/>
            </a:xfrm>
            <a:custGeom>
              <a:avLst/>
              <a:gdLst>
                <a:gd name="connsiteX0" fmla="*/ 118104 w 236207"/>
                <a:gd name="connsiteY0" fmla="*/ 0 h 486562"/>
                <a:gd name="connsiteX1" fmla="*/ 118104 w 236207"/>
                <a:gd name="connsiteY1" fmla="*/ 0 h 486562"/>
                <a:gd name="connsiteX2" fmla="*/ 236208 w 236207"/>
                <a:gd name="connsiteY2" fmla="*/ 118104 h 486562"/>
                <a:gd name="connsiteX3" fmla="*/ 236207 w 236207"/>
                <a:gd name="connsiteY3" fmla="*/ 486562 h 486562"/>
                <a:gd name="connsiteX4" fmla="*/ 236207 w 236207"/>
                <a:gd name="connsiteY4" fmla="*/ 486562 h 486562"/>
                <a:gd name="connsiteX5" fmla="*/ 0 w 236207"/>
                <a:gd name="connsiteY5" fmla="*/ 486562 h 486562"/>
                <a:gd name="connsiteX6" fmla="*/ 0 w 236207"/>
                <a:gd name="connsiteY6" fmla="*/ 486562 h 486562"/>
                <a:gd name="connsiteX7" fmla="*/ 0 w 236207"/>
                <a:gd name="connsiteY7" fmla="*/ 118104 h 486562"/>
                <a:gd name="connsiteX8" fmla="*/ 118104 w 236207"/>
                <a:gd name="connsiteY8" fmla="*/ 0 h 486562"/>
                <a:gd name="connsiteX0" fmla="*/ 118104 w 236208"/>
                <a:gd name="connsiteY0" fmla="*/ 0 h 486562"/>
                <a:gd name="connsiteX1" fmla="*/ 118104 w 236208"/>
                <a:gd name="connsiteY1" fmla="*/ 0 h 486562"/>
                <a:gd name="connsiteX2" fmla="*/ 236208 w 236208"/>
                <a:gd name="connsiteY2" fmla="*/ 118104 h 486562"/>
                <a:gd name="connsiteX3" fmla="*/ 236207 w 236208"/>
                <a:gd name="connsiteY3" fmla="*/ 486562 h 486562"/>
                <a:gd name="connsiteX4" fmla="*/ 236207 w 236208"/>
                <a:gd name="connsiteY4" fmla="*/ 486562 h 486562"/>
                <a:gd name="connsiteX5" fmla="*/ 0 w 236208"/>
                <a:gd name="connsiteY5" fmla="*/ 486562 h 486562"/>
                <a:gd name="connsiteX6" fmla="*/ 0 w 236208"/>
                <a:gd name="connsiteY6" fmla="*/ 486562 h 486562"/>
                <a:gd name="connsiteX7" fmla="*/ 0 w 236208"/>
                <a:gd name="connsiteY7" fmla="*/ 118104 h 486562"/>
                <a:gd name="connsiteX8" fmla="*/ 209544 w 236208"/>
                <a:gd name="connsiteY8" fmla="*/ 91440 h 486562"/>
                <a:gd name="connsiteX0" fmla="*/ 118104 w 236208"/>
                <a:gd name="connsiteY0" fmla="*/ 0 h 486562"/>
                <a:gd name="connsiteX1" fmla="*/ 118104 w 236208"/>
                <a:gd name="connsiteY1" fmla="*/ 0 h 486562"/>
                <a:gd name="connsiteX2" fmla="*/ 236208 w 236208"/>
                <a:gd name="connsiteY2" fmla="*/ 118104 h 486562"/>
                <a:gd name="connsiteX3" fmla="*/ 236207 w 236208"/>
                <a:gd name="connsiteY3" fmla="*/ 486562 h 486562"/>
                <a:gd name="connsiteX4" fmla="*/ 236207 w 236208"/>
                <a:gd name="connsiteY4" fmla="*/ 486562 h 486562"/>
                <a:gd name="connsiteX5" fmla="*/ 0 w 236208"/>
                <a:gd name="connsiteY5" fmla="*/ 486562 h 486562"/>
                <a:gd name="connsiteX6" fmla="*/ 0 w 236208"/>
                <a:gd name="connsiteY6" fmla="*/ 486562 h 486562"/>
                <a:gd name="connsiteX7" fmla="*/ 0 w 236208"/>
                <a:gd name="connsiteY7" fmla="*/ 118104 h 486562"/>
                <a:gd name="connsiteX0" fmla="*/ 118104 w 236208"/>
                <a:gd name="connsiteY0" fmla="*/ 0 h 486562"/>
                <a:gd name="connsiteX1" fmla="*/ 236208 w 236208"/>
                <a:gd name="connsiteY1" fmla="*/ 118104 h 486562"/>
                <a:gd name="connsiteX2" fmla="*/ 236207 w 236208"/>
                <a:gd name="connsiteY2" fmla="*/ 486562 h 486562"/>
                <a:gd name="connsiteX3" fmla="*/ 236207 w 236208"/>
                <a:gd name="connsiteY3" fmla="*/ 486562 h 486562"/>
                <a:gd name="connsiteX4" fmla="*/ 0 w 236208"/>
                <a:gd name="connsiteY4" fmla="*/ 486562 h 486562"/>
                <a:gd name="connsiteX5" fmla="*/ 0 w 236208"/>
                <a:gd name="connsiteY5" fmla="*/ 486562 h 486562"/>
                <a:gd name="connsiteX6" fmla="*/ 0 w 236208"/>
                <a:gd name="connsiteY6" fmla="*/ 118104 h 486562"/>
                <a:gd name="connsiteX0" fmla="*/ 236208 w 236208"/>
                <a:gd name="connsiteY0" fmla="*/ 0 h 368458"/>
                <a:gd name="connsiteX1" fmla="*/ 236207 w 236208"/>
                <a:gd name="connsiteY1" fmla="*/ 368458 h 368458"/>
                <a:gd name="connsiteX2" fmla="*/ 236207 w 236208"/>
                <a:gd name="connsiteY2" fmla="*/ 368458 h 368458"/>
                <a:gd name="connsiteX3" fmla="*/ 0 w 236208"/>
                <a:gd name="connsiteY3" fmla="*/ 368458 h 368458"/>
                <a:gd name="connsiteX4" fmla="*/ 0 w 236208"/>
                <a:gd name="connsiteY4" fmla="*/ 368458 h 368458"/>
                <a:gd name="connsiteX5" fmla="*/ 0 w 236208"/>
                <a:gd name="connsiteY5" fmla="*/ 0 h 36845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236208" h="368458">
                  <a:moveTo>
                    <a:pt x="236208" y="0"/>
                  </a:moveTo>
                  <a:cubicBezTo>
                    <a:pt x="236208" y="122819"/>
                    <a:pt x="236207" y="245639"/>
                    <a:pt x="236207" y="368458"/>
                  </a:cubicBezTo>
                  <a:lnTo>
                    <a:pt x="236207" y="368458"/>
                  </a:lnTo>
                  <a:lnTo>
                    <a:pt x="0" y="368458"/>
                  </a:lnTo>
                  <a:lnTo>
                    <a:pt x="0" y="368458"/>
                  </a:lnTo>
                  <a:lnTo>
                    <a:pt x="0" y="0"/>
                  </a:lnTo>
                </a:path>
              </a:pathLst>
            </a:custGeom>
            <a:solidFill>
              <a:srgbClr val="00B0F0"/>
            </a:solidFill>
            <a:ln w="1905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4572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2919287809"/>
      </p:ext>
    </p:extLst>
  </p:cSld>
  <p:clrMapOvr>
    <a:masterClrMapping/>
  </p:clrMapOvr>
</p:sld>
</file>

<file path=ppt/theme/theme1.xml><?xml version="1.0" encoding="utf-8"?>
<a:theme xmlns:a="http://schemas.openxmlformats.org/drawingml/2006/main" name="標準デザイン">
  <a:themeElements>
    <a:clrScheme name="標準デザイン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標準デザイン">
      <a:majorFont>
        <a:latin typeface="Arial"/>
        <a:ea typeface="ＭＳ Ｐゴシック"/>
        <a:cs typeface=""/>
      </a:majorFont>
      <a:minorFont>
        <a:latin typeface="Arial"/>
        <a:ea typeface="ＭＳ Ｐゴシック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標準デザイン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35</Words>
  <Application>Microsoft Office PowerPoint</Application>
  <PresentationFormat>A4 210 x 297 mm</PresentationFormat>
  <Paragraphs>18</Paragraphs>
  <Slides>6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3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6</vt:i4>
      </vt:variant>
    </vt:vector>
  </HeadingPairs>
  <TitlesOfParts>
    <vt:vector size="10" baseType="lpstr">
      <vt:lpstr>メイリオ</vt:lpstr>
      <vt:lpstr>Arial</vt:lpstr>
      <vt:lpstr>Calibri</vt:lpstr>
      <vt:lpstr>標準デザイン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</vt:vector>
  </TitlesOfParts>
  <Manager>digipot.net</Manager>
  <Company>digipot.net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popb99_スピード出しすぎ注意</dc:title>
  <dc:subject>popb99_スピード出しすぎ注意</dc:subject>
  <dc:creator>でじけろお</dc:creator>
  <cp:lastModifiedBy/>
  <cp:revision>1</cp:revision>
  <dcterms:created xsi:type="dcterms:W3CDTF">2014-12-04T06:28:15Z</dcterms:created>
  <dcterms:modified xsi:type="dcterms:W3CDTF">2020-10-19T03:41:21Z</dcterms:modified>
  <cp:version>1</cp:version>
</cp:coreProperties>
</file>

<file path=docProps/thumbnail.jpeg>
</file>