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306" r:id="rId3"/>
    <p:sldId id="301" r:id="rId4"/>
    <p:sldId id="309" r:id="rId5"/>
    <p:sldId id="310" r:id="rId6"/>
    <p:sldId id="31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182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D67409B-C8A4-405B-B78C-8C7503610B1C}"/>
              </a:ext>
            </a:extLst>
          </p:cNvPr>
          <p:cNvSpPr txBox="1"/>
          <p:nvPr/>
        </p:nvSpPr>
        <p:spPr>
          <a:xfrm>
            <a:off x="401384" y="317485"/>
            <a:ext cx="5724644" cy="92837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出しすぎ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7F2EB699-0CB2-40E0-B746-5695F68EB80E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BB47FFD-92E6-47E7-98EC-D8ECB0C866E9}"/>
              </a:ext>
            </a:extLst>
          </p:cNvPr>
          <p:cNvGrpSpPr/>
          <p:nvPr/>
        </p:nvGrpSpPr>
        <p:grpSpPr>
          <a:xfrm>
            <a:off x="439271" y="1963271"/>
            <a:ext cx="5979458" cy="5979458"/>
            <a:chOff x="2187388" y="663388"/>
            <a:chExt cx="5531224" cy="553122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E30AD3F-CDF9-437E-A2A3-EAA59A502085}"/>
                </a:ext>
              </a:extLst>
            </p:cNvPr>
            <p:cNvGrpSpPr/>
            <p:nvPr/>
          </p:nvGrpSpPr>
          <p:grpSpPr>
            <a:xfrm>
              <a:off x="2501153" y="977153"/>
              <a:ext cx="4903694" cy="4903694"/>
              <a:chOff x="2501153" y="977153"/>
              <a:chExt cx="4903694" cy="4903694"/>
            </a:xfrm>
            <a:solidFill>
              <a:schemeClr val="bg1">
                <a:lumMod val="50000"/>
              </a:schemeClr>
            </a:solidFill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EAA70D1-2CE5-4078-BA3E-DDAB3D5C4105}"/>
                  </a:ext>
                </a:extLst>
              </p:cNvPr>
              <p:cNvSpPr/>
              <p:nvPr/>
            </p:nvSpPr>
            <p:spPr>
              <a:xfrm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1D75187-FC55-4AA1-9894-076840F6F3CD}"/>
                  </a:ext>
                </a:extLst>
              </p:cNvPr>
              <p:cNvSpPr/>
              <p:nvPr/>
            </p:nvSpPr>
            <p:spPr>
              <a:xfrm rot="1577863"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1824078E-1BA3-48B8-9F02-8A569285D6D3}"/>
                </a:ext>
              </a:extLst>
            </p:cNvPr>
            <p:cNvSpPr/>
            <p:nvPr/>
          </p:nvSpPr>
          <p:spPr>
            <a:xfrm>
              <a:off x="2456329" y="932329"/>
              <a:ext cx="4993342" cy="4993342"/>
            </a:xfrm>
            <a:prstGeom prst="donut">
              <a:avLst>
                <a:gd name="adj" fmla="val 16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1DE29F4A-EC71-4263-847D-9CCD3EA7AF9A}"/>
                </a:ext>
              </a:extLst>
            </p:cNvPr>
            <p:cNvSpPr/>
            <p:nvPr/>
          </p:nvSpPr>
          <p:spPr>
            <a:xfrm>
              <a:off x="2187388" y="663388"/>
              <a:ext cx="5531224" cy="5531224"/>
            </a:xfrm>
            <a:prstGeom prst="donut">
              <a:avLst>
                <a:gd name="adj" fmla="val 489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BE83C5-B208-4AB2-88C2-F66B229E5192}"/>
              </a:ext>
            </a:extLst>
          </p:cNvPr>
          <p:cNvSpPr txBox="1"/>
          <p:nvPr/>
        </p:nvSpPr>
        <p:spPr>
          <a:xfrm rot="5400000">
            <a:off x="-1212858" y="2285716"/>
            <a:ext cx="9283713" cy="534725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出しすぎ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  <a:endParaRPr kumimoji="1" lang="ja-JP" altLang="en-US" sz="1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4787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143EED3-7C0E-4975-B1D0-04ABE3648799}"/>
              </a:ext>
            </a:extLst>
          </p:cNvPr>
          <p:cNvSpPr txBox="1"/>
          <p:nvPr/>
        </p:nvSpPr>
        <p:spPr>
          <a:xfrm>
            <a:off x="239279" y="3432982"/>
            <a:ext cx="6372536" cy="33906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出しすぎ注意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7F86D270-A496-4E4C-9189-A806C3D022CB}"/>
              </a:ext>
            </a:extLst>
          </p:cNvPr>
          <p:cNvGrpSpPr/>
          <p:nvPr/>
        </p:nvGrpSpPr>
        <p:grpSpPr>
          <a:xfrm>
            <a:off x="4233300" y="365100"/>
            <a:ext cx="2295140" cy="2662749"/>
            <a:chOff x="-120906" y="-388728"/>
            <a:chExt cx="2955511" cy="3428890"/>
          </a:xfrm>
        </p:grpSpPr>
        <p:sp>
          <p:nvSpPr>
            <p:cNvPr id="77" name="四角形: 上の 2 つの角を丸める 36">
              <a:extLst>
                <a:ext uri="{FF2B5EF4-FFF2-40B4-BE49-F238E27FC236}">
                  <a16:creationId xmlns:a16="http://schemas.microsoft.com/office/drawing/2014/main" id="{0688E476-4A54-4660-94E9-BCAF98394866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A182CE03-7BB1-4C9C-AED4-9AA38CE34FF7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72B5919-F03E-422F-9E53-CC2B61337C00}"/>
                </a:ext>
              </a:extLst>
            </p:cNvPr>
            <p:cNvGrpSpPr/>
            <p:nvPr/>
          </p:nvGrpSpPr>
          <p:grpSpPr>
            <a:xfrm rot="20700000">
              <a:off x="1099740" y="1827334"/>
              <a:ext cx="351331" cy="680466"/>
              <a:chOff x="1042107" y="1854931"/>
              <a:chExt cx="351331" cy="680466"/>
            </a:xfrm>
          </p:grpSpPr>
          <p:sp>
            <p:nvSpPr>
              <p:cNvPr id="127" name="台形 329">
                <a:extLst>
                  <a:ext uri="{FF2B5EF4-FFF2-40B4-BE49-F238E27FC236}">
                    <a16:creationId xmlns:a16="http://schemas.microsoft.com/office/drawing/2014/main" id="{BB6FB010-BF7A-43BD-869E-CC63F1B3BF33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DD7E986-7D42-4897-97D5-22C195489DD0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9A023A46-3523-4C1E-84E9-2EFCF8B6A2FE}"/>
                </a:ext>
              </a:extLst>
            </p:cNvPr>
            <p:cNvSpPr/>
            <p:nvPr/>
          </p:nvSpPr>
          <p:spPr>
            <a:xfrm rot="15300000">
              <a:off x="1343066" y="166360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0A695A1D-87CE-45E1-A44C-8EC426EE8F67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A06EAAF-2ADE-4425-BD3B-8BB36343E098}"/>
                </a:ext>
              </a:extLst>
            </p:cNvPr>
            <p:cNvGrpSpPr/>
            <p:nvPr/>
          </p:nvGrpSpPr>
          <p:grpSpPr>
            <a:xfrm>
              <a:off x="934875" y="-388728"/>
              <a:ext cx="1286386" cy="1247287"/>
              <a:chOff x="380071" y="1415664"/>
              <a:chExt cx="1286386" cy="1247287"/>
            </a:xfrm>
          </p:grpSpPr>
          <p:sp>
            <p:nvSpPr>
              <p:cNvPr id="117" name="楕円 1">
                <a:extLst>
                  <a:ext uri="{FF2B5EF4-FFF2-40B4-BE49-F238E27FC236}">
                    <a16:creationId xmlns:a16="http://schemas.microsoft.com/office/drawing/2014/main" id="{6E1CBF97-ABD9-4338-BD79-2DAE26D92A60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E9029BB3-F0F5-45DB-99D3-BE5B749C3D95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B207B30E-CFDB-4AB7-8112-CAAAD4DB984C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" name="正方形/長方形 11">
                <a:extLst>
                  <a:ext uri="{FF2B5EF4-FFF2-40B4-BE49-F238E27FC236}">
                    <a16:creationId xmlns:a16="http://schemas.microsoft.com/office/drawing/2014/main" id="{5BADCC84-2B8C-4C08-9A2F-995A9CB72C3D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楕円 14">
                <a:extLst>
                  <a:ext uri="{FF2B5EF4-FFF2-40B4-BE49-F238E27FC236}">
                    <a16:creationId xmlns:a16="http://schemas.microsoft.com/office/drawing/2014/main" id="{DDEAC6C9-3436-469F-B7A8-17DEBFA64DD5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E0DDEF57-D21E-4CF3-99B6-3577F6B1527E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7390ECD6-A44E-412B-8ACD-424D758E5AF1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4075CD99-0ACB-42A8-A6C0-476CA43913C6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45C60994-AD1F-4A04-8220-CE5A566F959C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4147960-860E-4752-90FC-C5A63D09B89E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F145FB61-E2E7-441B-94F1-51027394B96B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699D82CF-A689-42CB-89A7-DE0E380DFD0C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03" name="星: 32 pt 102">
                  <a:extLst>
                    <a:ext uri="{FF2B5EF4-FFF2-40B4-BE49-F238E27FC236}">
                      <a16:creationId xmlns:a16="http://schemas.microsoft.com/office/drawing/2014/main" id="{24CFA813-168E-46A2-9E4C-928120C7E8A1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" name="星: 32 pt 103">
                  <a:extLst>
                    <a:ext uri="{FF2B5EF4-FFF2-40B4-BE49-F238E27FC236}">
                      <a16:creationId xmlns:a16="http://schemas.microsoft.com/office/drawing/2014/main" id="{21541098-4058-4760-9D4C-180E877B0647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" name="円: 塗りつぶしなし 104">
                  <a:extLst>
                    <a:ext uri="{FF2B5EF4-FFF2-40B4-BE49-F238E27FC236}">
                      <a16:creationId xmlns:a16="http://schemas.microsoft.com/office/drawing/2014/main" id="{8E3F6F43-C294-4461-8646-ADD47CC6D1FD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6" name="円: 塗りつぶしなし 105">
                  <a:extLst>
                    <a:ext uri="{FF2B5EF4-FFF2-40B4-BE49-F238E27FC236}">
                      <a16:creationId xmlns:a16="http://schemas.microsoft.com/office/drawing/2014/main" id="{510694F9-F1FC-4158-99D7-B476BA3B082B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7" name="アーチ 106">
                  <a:extLst>
                    <a:ext uri="{FF2B5EF4-FFF2-40B4-BE49-F238E27FC236}">
                      <a16:creationId xmlns:a16="http://schemas.microsoft.com/office/drawing/2014/main" id="{C02A351A-4E8B-49A5-B911-73C3DE40D93E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B4C29712-8E9E-4D34-AE71-DE8361DFB0D5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9" name="円: 塗りつぶしなし 108">
                  <a:extLst>
                    <a:ext uri="{FF2B5EF4-FFF2-40B4-BE49-F238E27FC236}">
                      <a16:creationId xmlns:a16="http://schemas.microsoft.com/office/drawing/2014/main" id="{EFC47018-C911-4741-A490-E6E94F5287CE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0" name="円: 塗りつぶしなし 109">
                  <a:extLst>
                    <a:ext uri="{FF2B5EF4-FFF2-40B4-BE49-F238E27FC236}">
                      <a16:creationId xmlns:a16="http://schemas.microsoft.com/office/drawing/2014/main" id="{F1815BBA-C668-4520-8A75-3F802D3A4379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0C419B89-0619-4DFA-9703-5BE62EE5ECCA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59F20CD5-650D-4746-83E8-7339D77070BE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3" name="台形 112">
                  <a:extLst>
                    <a:ext uri="{FF2B5EF4-FFF2-40B4-BE49-F238E27FC236}">
                      <a16:creationId xmlns:a16="http://schemas.microsoft.com/office/drawing/2014/main" id="{C2D980FB-C301-40C1-A22F-AFC36FD0DDC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4" name="アーチ 113">
                  <a:extLst>
                    <a:ext uri="{FF2B5EF4-FFF2-40B4-BE49-F238E27FC236}">
                      <a16:creationId xmlns:a16="http://schemas.microsoft.com/office/drawing/2014/main" id="{91CB4FFD-D9E4-4808-81BA-D63E6E7B5318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4A81129C-0AA6-44B9-B37D-A26FB18E71CE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29DEA059-144C-42ED-95C3-2D1919312A7B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4959A53-4E06-44BC-8ABA-754966590350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0F457EC9-B613-4AA7-9E98-4DF4DF04009F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4BB59FDE-41B1-4FB5-970B-E2D6332775B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23A3BD33-1A1B-4521-90B5-26254CAD0C4E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154A2CE6-F0CC-44BA-B6A8-5E2F7623267B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AD63B55E-DE5F-4C23-920E-85B3C9291CC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EE880181-F3FC-4DE5-AB6B-2B050FC5C22B}"/>
                </a:ext>
              </a:extLst>
            </p:cNvPr>
            <p:cNvGrpSpPr/>
            <p:nvPr/>
          </p:nvGrpSpPr>
          <p:grpSpPr>
            <a:xfrm rot="900000">
              <a:off x="1235065" y="1701703"/>
              <a:ext cx="456518" cy="1056824"/>
              <a:chOff x="1367356" y="1701703"/>
              <a:chExt cx="456518" cy="1056824"/>
            </a:xfrm>
          </p:grpSpPr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6EE3C8CE-022A-42A0-A656-11D6E7A26FE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B236A08-5131-4296-B456-6E78142A5469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台形 95">
                <a:extLst>
                  <a:ext uri="{FF2B5EF4-FFF2-40B4-BE49-F238E27FC236}">
                    <a16:creationId xmlns:a16="http://schemas.microsoft.com/office/drawing/2014/main" id="{C93A0629-5C43-4F20-9416-7E2FAA1A627B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2E0ACF05-4620-4F4C-B0E4-711979F8C51B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84BAFAD-C3FE-4711-83DB-188D2852A6B4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DB50702-E3DE-4F6A-9018-4C93932416A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EB1D81F1-1DA2-41CD-A47F-FE0E465955CE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76B15EC9-A82A-45A5-B8E9-F2809C9873B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B1A7B989-2EC7-41BE-98CE-BAB574C55DCF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四角形: 上の 2 つの角を丸める 36">
              <a:extLst>
                <a:ext uri="{FF2B5EF4-FFF2-40B4-BE49-F238E27FC236}">
                  <a16:creationId xmlns:a16="http://schemas.microsoft.com/office/drawing/2014/main" id="{54C1EDCA-0A02-4525-A464-D648F764F0E9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C8988BD4-F3BC-4849-9125-BF1264EA53D8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B1A4A295-E1D2-4F9F-8954-5FEA78CFAA36}"/>
              </a:ext>
            </a:extLst>
          </p:cNvPr>
          <p:cNvGrpSpPr/>
          <p:nvPr/>
        </p:nvGrpSpPr>
        <p:grpSpPr>
          <a:xfrm>
            <a:off x="398468" y="305461"/>
            <a:ext cx="2352883" cy="2743939"/>
            <a:chOff x="3184269" y="-406563"/>
            <a:chExt cx="2955511" cy="3446725"/>
          </a:xfrm>
        </p:grpSpPr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3DB65916-6D7A-4672-BCC3-BC8C5DD48E57}"/>
                </a:ext>
              </a:extLst>
            </p:cNvPr>
            <p:cNvSpPr/>
            <p:nvPr/>
          </p:nvSpPr>
          <p:spPr>
            <a:xfrm>
              <a:off x="42408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" name="台形 130">
              <a:extLst>
                <a:ext uri="{FF2B5EF4-FFF2-40B4-BE49-F238E27FC236}">
                  <a16:creationId xmlns:a16="http://schemas.microsoft.com/office/drawing/2014/main" id="{7EEB8551-D791-4C69-96C6-F3F7FB247F64}"/>
                </a:ext>
              </a:extLst>
            </p:cNvPr>
            <p:cNvSpPr/>
            <p:nvPr/>
          </p:nvSpPr>
          <p:spPr>
            <a:xfrm rot="18900000">
              <a:off x="44868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" name="台形 131">
              <a:extLst>
                <a:ext uri="{FF2B5EF4-FFF2-40B4-BE49-F238E27FC236}">
                  <a16:creationId xmlns:a16="http://schemas.microsoft.com/office/drawing/2014/main" id="{63A89E29-B77F-4137-8597-50DABF239C4C}"/>
                </a:ext>
              </a:extLst>
            </p:cNvPr>
            <p:cNvSpPr/>
            <p:nvPr/>
          </p:nvSpPr>
          <p:spPr>
            <a:xfrm rot="9900000">
              <a:off x="44592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" name="台形 132">
              <a:extLst>
                <a:ext uri="{FF2B5EF4-FFF2-40B4-BE49-F238E27FC236}">
                  <a16:creationId xmlns:a16="http://schemas.microsoft.com/office/drawing/2014/main" id="{EFCF4CAF-91DB-447D-8484-EA71DAB36A71}"/>
                </a:ext>
              </a:extLst>
            </p:cNvPr>
            <p:cNvSpPr/>
            <p:nvPr/>
          </p:nvSpPr>
          <p:spPr>
            <a:xfrm>
              <a:off x="47877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7BAF0E2E-BADB-4EF4-9833-FD3DBDA8CCD5}"/>
                </a:ext>
              </a:extLst>
            </p:cNvPr>
            <p:cNvGrpSpPr/>
            <p:nvPr/>
          </p:nvGrpSpPr>
          <p:grpSpPr>
            <a:xfrm>
              <a:off x="31842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A3CA36AB-2680-4B65-8BAB-6F36CB168298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67" name="星: 32 pt 166">
                  <a:extLst>
                    <a:ext uri="{FF2B5EF4-FFF2-40B4-BE49-F238E27FC236}">
                      <a16:creationId xmlns:a16="http://schemas.microsoft.com/office/drawing/2014/main" id="{17885920-DF56-42F0-B6D3-23E0BF4135B3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8" name="星: 32 pt 167">
                  <a:extLst>
                    <a:ext uri="{FF2B5EF4-FFF2-40B4-BE49-F238E27FC236}">
                      <a16:creationId xmlns:a16="http://schemas.microsoft.com/office/drawing/2014/main" id="{9D048575-B6E8-4166-B71F-C5449C3B1564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9" name="円: 塗りつぶしなし 168">
                  <a:extLst>
                    <a:ext uri="{FF2B5EF4-FFF2-40B4-BE49-F238E27FC236}">
                      <a16:creationId xmlns:a16="http://schemas.microsoft.com/office/drawing/2014/main" id="{BBBCC647-7DF1-4A47-B5EA-1B5375998FA4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0" name="円: 塗りつぶしなし 169">
                  <a:extLst>
                    <a:ext uri="{FF2B5EF4-FFF2-40B4-BE49-F238E27FC236}">
                      <a16:creationId xmlns:a16="http://schemas.microsoft.com/office/drawing/2014/main" id="{DAC781C1-9683-4307-819A-F6DDF32AB244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" name="アーチ 170">
                  <a:extLst>
                    <a:ext uri="{FF2B5EF4-FFF2-40B4-BE49-F238E27FC236}">
                      <a16:creationId xmlns:a16="http://schemas.microsoft.com/office/drawing/2014/main" id="{1CE08EEB-8EE5-4F78-A6AC-52799118721E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8B570939-F562-4435-BEE4-07697B7547EC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" name="円: 塗りつぶしなし 172">
                  <a:extLst>
                    <a:ext uri="{FF2B5EF4-FFF2-40B4-BE49-F238E27FC236}">
                      <a16:creationId xmlns:a16="http://schemas.microsoft.com/office/drawing/2014/main" id="{A21994D8-3D07-497D-82E6-293DC01675C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" name="円: 塗りつぶしなし 173">
                  <a:extLst>
                    <a:ext uri="{FF2B5EF4-FFF2-40B4-BE49-F238E27FC236}">
                      <a16:creationId xmlns:a16="http://schemas.microsoft.com/office/drawing/2014/main" id="{976E97A5-5EDF-4B25-96D8-D84AC812C9F2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F6BCC922-D488-4808-A5DA-AD9408580FF0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FB1C27AB-B148-49E5-BD53-C4D52D2B8CE1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59FEAA11-A2FE-41AE-89FB-8FE9821A1BC9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8" name="アーチ 177">
                  <a:extLst>
                    <a:ext uri="{FF2B5EF4-FFF2-40B4-BE49-F238E27FC236}">
                      <a16:creationId xmlns:a16="http://schemas.microsoft.com/office/drawing/2014/main" id="{F3E4ED55-C662-4A80-824E-927AE7A3FE0D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AA1F9F44-EE5B-421F-83BA-2580B9F80FF6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9D54B918-04A6-4792-BA2D-9BEB2B6D842C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7E97E17D-A950-4E09-9E1D-CCEEA55192B4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34ED237B-F543-4530-8295-AA4839BFA337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E5A5449E-1C7D-484F-B2A4-7F131E2B00F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114E0078-0CB2-4031-A90B-EFEFE1CDB530}"/>
                </a:ext>
              </a:extLst>
            </p:cNvPr>
            <p:cNvGrpSpPr/>
            <p:nvPr/>
          </p:nvGrpSpPr>
          <p:grpSpPr>
            <a:xfrm rot="900000">
              <a:off x="4473717" y="2397339"/>
              <a:ext cx="262583" cy="432734"/>
              <a:chOff x="1213593" y="2419137"/>
              <a:chExt cx="262583" cy="432734"/>
            </a:xfrm>
          </p:grpSpPr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8015DF16-F1F1-421A-9CCD-D953BBE5CA45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6E921DEC-2870-42EA-8982-466BC31B06D2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78B882AA-5DE8-4566-AC77-AC65D5C2FEC3}"/>
                </a:ext>
              </a:extLst>
            </p:cNvPr>
            <p:cNvGrpSpPr/>
            <p:nvPr/>
          </p:nvGrpSpPr>
          <p:grpSpPr>
            <a:xfrm rot="900000">
              <a:off x="4540240" y="1701702"/>
              <a:ext cx="456518" cy="1056825"/>
              <a:chOff x="1367356" y="1701702"/>
              <a:chExt cx="456518" cy="1056825"/>
            </a:xfrm>
          </p:grpSpPr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54C4182D-EA68-40AA-975B-B33D20C47E61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D28ABC17-367F-46C0-A4AF-476F59203EEC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E9C4283C-A4CF-4A0C-8AB6-2DD0D05E731A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CE49B427-BD7C-4915-B462-3E92B9BCD4F2}"/>
                </a:ext>
              </a:extLst>
            </p:cNvPr>
            <p:cNvSpPr/>
            <p:nvPr/>
          </p:nvSpPr>
          <p:spPr>
            <a:xfrm>
              <a:off x="46410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AFF9A572-D769-4F34-8204-35F90030A00B}"/>
                </a:ext>
              </a:extLst>
            </p:cNvPr>
            <p:cNvGrpSpPr/>
            <p:nvPr/>
          </p:nvGrpSpPr>
          <p:grpSpPr>
            <a:xfrm>
              <a:off x="3906927" y="881548"/>
              <a:ext cx="652877" cy="334322"/>
              <a:chOff x="671569" y="862641"/>
              <a:chExt cx="683016" cy="349755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070BB894-98CD-41E5-83D0-DFAACE6D41EF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3199F21A-AAEC-4769-AD97-CCB86A408C03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AF2CE3C1-B946-497C-AD21-2975FE3D2753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C80FE432-F2C0-4284-81D6-AF97887F6659}"/>
                </a:ext>
              </a:extLst>
            </p:cNvPr>
            <p:cNvSpPr/>
            <p:nvPr/>
          </p:nvSpPr>
          <p:spPr>
            <a:xfrm rot="8100000">
              <a:off x="44447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CB908D24-FC5B-4523-A20D-887E54553D37}"/>
                </a:ext>
              </a:extLst>
            </p:cNvPr>
            <p:cNvSpPr/>
            <p:nvPr/>
          </p:nvSpPr>
          <p:spPr>
            <a:xfrm>
              <a:off x="42326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17A28B5E-286B-499D-9D61-6AAF635604E1}"/>
                </a:ext>
              </a:extLst>
            </p:cNvPr>
            <p:cNvSpPr/>
            <p:nvPr/>
          </p:nvSpPr>
          <p:spPr>
            <a:xfrm>
              <a:off x="44434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C3C2D431-CA47-45D7-A3D7-7B7A46DA3F3E}"/>
                </a:ext>
              </a:extLst>
            </p:cNvPr>
            <p:cNvSpPr/>
            <p:nvPr/>
          </p:nvSpPr>
          <p:spPr>
            <a:xfrm rot="20376193">
              <a:off x="46348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FAF4EF09-787A-4816-816E-DA51A06FB170}"/>
                </a:ext>
              </a:extLst>
            </p:cNvPr>
            <p:cNvGrpSpPr/>
            <p:nvPr/>
          </p:nvGrpSpPr>
          <p:grpSpPr>
            <a:xfrm rot="900000">
              <a:off x="4380104" y="-406563"/>
              <a:ext cx="1291268" cy="1350492"/>
              <a:chOff x="7300815" y="5983565"/>
              <a:chExt cx="1291268" cy="1350492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D2E651A-9BE5-4865-A49D-12BD30B87D24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楕円 1">
                <a:extLst>
                  <a:ext uri="{FF2B5EF4-FFF2-40B4-BE49-F238E27FC236}">
                    <a16:creationId xmlns:a16="http://schemas.microsoft.com/office/drawing/2014/main" id="{B4B69499-B07E-4B0A-A14C-2E72DDEDDBC7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54A0DD2F-6BF6-4E9C-8BD2-622D81149D37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楕円 14">
                <a:extLst>
                  <a:ext uri="{FF2B5EF4-FFF2-40B4-BE49-F238E27FC236}">
                    <a16:creationId xmlns:a16="http://schemas.microsoft.com/office/drawing/2014/main" id="{3F0E0FAD-1F2B-40E8-884C-C893799F7C6B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F99D20D4-A1DD-46C6-970B-C9546EB064AF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7F32588C-11AB-4477-A971-774CA2A3EF5C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145E714-04FA-4F6E-B8AE-9A7DAD275D93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FF2BDFA0-B092-4D2C-ADD5-7C8A9A1B654B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670E5F90-27D1-4173-93F8-8785189A807D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372519CA-087F-4F0C-9E77-4BD708E8ED35}"/>
                  </a:ext>
                </a:extLst>
              </p:cNvPr>
              <p:cNvSpPr/>
              <p:nvPr/>
            </p:nvSpPr>
            <p:spPr>
              <a:xfrm rot="9900000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EF944D55-CBA2-4218-9C16-4C73F61607BD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49F912F5-17F9-429A-9744-C1E90D467C93}"/>
              </a:ext>
            </a:extLst>
          </p:cNvPr>
          <p:cNvGrpSpPr/>
          <p:nvPr/>
        </p:nvGrpSpPr>
        <p:grpSpPr>
          <a:xfrm flipH="1">
            <a:off x="374180" y="7127571"/>
            <a:ext cx="2200048" cy="2537526"/>
            <a:chOff x="-120906" y="-368712"/>
            <a:chExt cx="2955511" cy="3408874"/>
          </a:xfrm>
        </p:grpSpPr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8CCC1CA7-4277-44F9-9535-827E162895B8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" name="四角形: 上の 2 つの角を丸める 36">
              <a:extLst>
                <a:ext uri="{FF2B5EF4-FFF2-40B4-BE49-F238E27FC236}">
                  <a16:creationId xmlns:a16="http://schemas.microsoft.com/office/drawing/2014/main" id="{267114D9-B1E7-4CE2-982B-C44233919A2B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67C1EE6-9E70-4DA3-B69E-5E6F93F6786A}"/>
                </a:ext>
              </a:extLst>
            </p:cNvPr>
            <p:cNvGrpSpPr/>
            <p:nvPr/>
          </p:nvGrpSpPr>
          <p:grpSpPr>
            <a:xfrm rot="20700000">
              <a:off x="1099740" y="1841622"/>
              <a:ext cx="351331" cy="680466"/>
              <a:chOff x="1042107" y="1854931"/>
              <a:chExt cx="351331" cy="680466"/>
            </a:xfrm>
          </p:grpSpPr>
          <p:sp>
            <p:nvSpPr>
              <p:cNvPr id="233" name="台形 329">
                <a:extLst>
                  <a:ext uri="{FF2B5EF4-FFF2-40B4-BE49-F238E27FC236}">
                    <a16:creationId xmlns:a16="http://schemas.microsoft.com/office/drawing/2014/main" id="{6CB07CA9-F911-4BFC-83EA-D5CB9EE3B4D4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DA31194F-99E6-41BD-B7F2-966E4187646E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5" name="台形 184">
              <a:extLst>
                <a:ext uri="{FF2B5EF4-FFF2-40B4-BE49-F238E27FC236}">
                  <a16:creationId xmlns:a16="http://schemas.microsoft.com/office/drawing/2014/main" id="{8BDBD12C-A942-4C1F-B449-8B6269655A3F}"/>
                </a:ext>
              </a:extLst>
            </p:cNvPr>
            <p:cNvSpPr/>
            <p:nvPr/>
          </p:nvSpPr>
          <p:spPr>
            <a:xfrm rot="3600000">
              <a:off x="1262155" y="170103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FF3399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" name="台形 185">
              <a:extLst>
                <a:ext uri="{FF2B5EF4-FFF2-40B4-BE49-F238E27FC236}">
                  <a16:creationId xmlns:a16="http://schemas.microsoft.com/office/drawing/2014/main" id="{E138C355-1621-4B9A-8327-846FFD9E9951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BFDF7E3E-A8DC-413C-8380-63BB11FC2E05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621A394C-3DD6-448D-9591-48A9B561773B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19" name="星: 32 pt 218">
                  <a:extLst>
                    <a:ext uri="{FF2B5EF4-FFF2-40B4-BE49-F238E27FC236}">
                      <a16:creationId xmlns:a16="http://schemas.microsoft.com/office/drawing/2014/main" id="{DCD13E75-B920-468B-8D98-3E581774FF54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0" name="星: 32 pt 219">
                  <a:extLst>
                    <a:ext uri="{FF2B5EF4-FFF2-40B4-BE49-F238E27FC236}">
                      <a16:creationId xmlns:a16="http://schemas.microsoft.com/office/drawing/2014/main" id="{1102141A-D8F0-4EFA-9CCD-DC6267EEF8F3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1" name="円: 塗りつぶしなし 220">
                  <a:extLst>
                    <a:ext uri="{FF2B5EF4-FFF2-40B4-BE49-F238E27FC236}">
                      <a16:creationId xmlns:a16="http://schemas.microsoft.com/office/drawing/2014/main" id="{944F77EC-F134-42E7-8064-9BDF53FAD6E7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2" name="円: 塗りつぶしなし 221">
                  <a:extLst>
                    <a:ext uri="{FF2B5EF4-FFF2-40B4-BE49-F238E27FC236}">
                      <a16:creationId xmlns:a16="http://schemas.microsoft.com/office/drawing/2014/main" id="{8ACA1515-B313-4410-A1E9-891618CAE6A4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3" name="アーチ 222">
                  <a:extLst>
                    <a:ext uri="{FF2B5EF4-FFF2-40B4-BE49-F238E27FC236}">
                      <a16:creationId xmlns:a16="http://schemas.microsoft.com/office/drawing/2014/main" id="{A0E8FF91-1FAE-429B-9D2E-7AFE99A51F1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B345AD6C-7EDC-4A3F-8BBE-67138D7B59C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5" name="円: 塗りつぶしなし 224">
                  <a:extLst>
                    <a:ext uri="{FF2B5EF4-FFF2-40B4-BE49-F238E27FC236}">
                      <a16:creationId xmlns:a16="http://schemas.microsoft.com/office/drawing/2014/main" id="{1BD7A070-431E-446E-A70E-48B82FCFB65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円: 塗りつぶしなし 225">
                  <a:extLst>
                    <a:ext uri="{FF2B5EF4-FFF2-40B4-BE49-F238E27FC236}">
                      <a16:creationId xmlns:a16="http://schemas.microsoft.com/office/drawing/2014/main" id="{FA0C1252-C3EC-4CD0-B790-C1282BBDB4BF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E465003C-EA3F-4DA4-96F5-B7CE5C84FA65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8" name="四角形: 上の 2 つの角を丸める 227">
                  <a:extLst>
                    <a:ext uri="{FF2B5EF4-FFF2-40B4-BE49-F238E27FC236}">
                      <a16:creationId xmlns:a16="http://schemas.microsoft.com/office/drawing/2014/main" id="{CF331A31-A829-444B-9207-1A4638DEA3E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9" name="台形 228">
                  <a:extLst>
                    <a:ext uri="{FF2B5EF4-FFF2-40B4-BE49-F238E27FC236}">
                      <a16:creationId xmlns:a16="http://schemas.microsoft.com/office/drawing/2014/main" id="{DC2CFC79-67C0-4E7F-810B-0D836D1916AF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0" name="アーチ 229">
                  <a:extLst>
                    <a:ext uri="{FF2B5EF4-FFF2-40B4-BE49-F238E27FC236}">
                      <a16:creationId xmlns:a16="http://schemas.microsoft.com/office/drawing/2014/main" id="{116F57F0-3C81-43A8-A760-B5A64FF25E1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EA157CA4-59B8-488A-8885-11ED7BE55BA9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9C379631-6B17-4A3E-9D9D-626DFEB88AB5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0694F7E6-59ED-4FBB-9AA1-97E42662EC0F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7F11E63B-F3F2-498F-87CB-119DFE867ED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8" name="楕円 217">
                  <a:extLst>
                    <a:ext uri="{FF2B5EF4-FFF2-40B4-BE49-F238E27FC236}">
                      <a16:creationId xmlns:a16="http://schemas.microsoft.com/office/drawing/2014/main" id="{107A10E6-B8B2-4FEE-AAD5-529374D354A4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EA04D8A1-78E1-446C-B0DB-4CCFEFD58556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8E6752E9-A365-4BBB-BC36-4C1089B4BF96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4" name="四角形: 上の 2 つの角を丸める 213">
                <a:extLst>
                  <a:ext uri="{FF2B5EF4-FFF2-40B4-BE49-F238E27FC236}">
                    <a16:creationId xmlns:a16="http://schemas.microsoft.com/office/drawing/2014/main" id="{CBF19E89-2010-4B67-933C-1848FD770839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8FC27995-7A64-43FA-91B6-4698A1440EAB}"/>
                </a:ext>
              </a:extLst>
            </p:cNvPr>
            <p:cNvGrpSpPr/>
            <p:nvPr/>
          </p:nvGrpSpPr>
          <p:grpSpPr>
            <a:xfrm rot="900000">
              <a:off x="1187087" y="2066133"/>
              <a:ext cx="351331" cy="672229"/>
              <a:chOff x="1367356" y="2086298"/>
              <a:chExt cx="351331" cy="672229"/>
            </a:xfrm>
          </p:grpSpPr>
          <p:sp>
            <p:nvSpPr>
              <p:cNvPr id="211" name="台形 210">
                <a:extLst>
                  <a:ext uri="{FF2B5EF4-FFF2-40B4-BE49-F238E27FC236}">
                    <a16:creationId xmlns:a16="http://schemas.microsoft.com/office/drawing/2014/main" id="{9B3A45CA-D336-4215-92A9-20DB7E74F60C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173BF4D-C7FC-443A-A4BB-B2622DC1626F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98283BCA-5B72-4639-A3C0-A2DA83572372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E431D97-3231-43D1-85B3-676A95B0102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96045B2D-4CFE-4570-ACAA-5C7B237B4AA0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68D0AD77-0711-481E-B9C6-1B1C581ABA1B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91" name="四角形: 上の 2 つの角を丸める 190">
              <a:extLst>
                <a:ext uri="{FF2B5EF4-FFF2-40B4-BE49-F238E27FC236}">
                  <a16:creationId xmlns:a16="http://schemas.microsoft.com/office/drawing/2014/main" id="{39D34B6E-8856-4CA5-92E2-753565E4E4CB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" name="台形 191">
              <a:extLst>
                <a:ext uri="{FF2B5EF4-FFF2-40B4-BE49-F238E27FC236}">
                  <a16:creationId xmlns:a16="http://schemas.microsoft.com/office/drawing/2014/main" id="{A63B08DF-ED56-45FE-854F-4E931E2782BF}"/>
                </a:ext>
              </a:extLst>
            </p:cNvPr>
            <p:cNvSpPr/>
            <p:nvPr/>
          </p:nvSpPr>
          <p:spPr>
            <a:xfrm rot="1800000">
              <a:off x="1287929" y="1632637"/>
              <a:ext cx="497380" cy="542035"/>
            </a:xfrm>
            <a:prstGeom prst="trapezoid">
              <a:avLst>
                <a:gd name="adj" fmla="val 13473"/>
              </a:avLst>
            </a:prstGeom>
            <a:solidFill>
              <a:srgbClr val="FF66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AC847730-43A7-4213-9D8A-FAA4B6620A89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14FB728D-F4D4-4FC4-8857-8D7CB28F76A5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" name="四角形: 上の 2 つの角を丸める 36">
              <a:extLst>
                <a:ext uri="{FF2B5EF4-FFF2-40B4-BE49-F238E27FC236}">
                  <a16:creationId xmlns:a16="http://schemas.microsoft.com/office/drawing/2014/main" id="{AC4DA810-7758-401E-94D2-6C5E4A0DE504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B2D7DC44-82DF-490F-A832-9CBC4CFF985D}"/>
                </a:ext>
              </a:extLst>
            </p:cNvPr>
            <p:cNvGrpSpPr/>
            <p:nvPr/>
          </p:nvGrpSpPr>
          <p:grpSpPr>
            <a:xfrm rot="591319">
              <a:off x="1059059" y="-368712"/>
              <a:ext cx="1202047" cy="1321733"/>
              <a:chOff x="5735994" y="6021416"/>
              <a:chExt cx="1202047" cy="1321733"/>
            </a:xfrm>
          </p:grpSpPr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7BBEE323-7226-445D-BC62-B1725C83E9A2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四角形: 角を丸くする 197">
                <a:extLst>
                  <a:ext uri="{FF2B5EF4-FFF2-40B4-BE49-F238E27FC236}">
                    <a16:creationId xmlns:a16="http://schemas.microsoft.com/office/drawing/2014/main" id="{2148C357-B292-4373-B9F3-DAE1F8CE44A4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D3BCEB86-4D2E-4E45-9A2F-333984CDE1F2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C2B3C443-AD3A-4E27-AB53-04F6C4BF3D0A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A1D11E3-433C-4BBE-9911-51176349002D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F41C689B-A4D4-4752-8616-405E1003A157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月 202">
                <a:extLst>
                  <a:ext uri="{FF2B5EF4-FFF2-40B4-BE49-F238E27FC236}">
                    <a16:creationId xmlns:a16="http://schemas.microsoft.com/office/drawing/2014/main" id="{C34F2514-8301-4665-8C79-BE8FAE1497CE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楕円 14">
                <a:extLst>
                  <a:ext uri="{FF2B5EF4-FFF2-40B4-BE49-F238E27FC236}">
                    <a16:creationId xmlns:a16="http://schemas.microsoft.com/office/drawing/2014/main" id="{0A2EBBD0-8D1E-4D61-A4D3-F65EB7A9A32B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8B18ECD-C4DB-48B3-9CD4-CBF2B7A08DF6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FDA6FD34-61D7-43E3-8AF9-B2EFC1B3D7A2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F6AB7189-1BEB-4F7B-9694-9E3C119D4245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923860A6-85B4-46D5-9C94-87170832E384}"/>
              </a:ext>
            </a:extLst>
          </p:cNvPr>
          <p:cNvGrpSpPr/>
          <p:nvPr/>
        </p:nvGrpSpPr>
        <p:grpSpPr>
          <a:xfrm flipH="1">
            <a:off x="4324501" y="7087573"/>
            <a:ext cx="2321329" cy="2659635"/>
            <a:chOff x="3165219" y="-346078"/>
            <a:chExt cx="2955511" cy="3386240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E48B2EEB-286C-46E5-90E6-8DDB592BD5D4}"/>
                </a:ext>
              </a:extLst>
            </p:cNvPr>
            <p:cNvSpPr/>
            <p:nvPr/>
          </p:nvSpPr>
          <p:spPr>
            <a:xfrm>
              <a:off x="422179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7" name="台形 236">
              <a:extLst>
                <a:ext uri="{FF2B5EF4-FFF2-40B4-BE49-F238E27FC236}">
                  <a16:creationId xmlns:a16="http://schemas.microsoft.com/office/drawing/2014/main" id="{ADA1FEC4-E191-493C-9393-DC123142B102}"/>
                </a:ext>
              </a:extLst>
            </p:cNvPr>
            <p:cNvSpPr/>
            <p:nvPr/>
          </p:nvSpPr>
          <p:spPr>
            <a:xfrm rot="18900000">
              <a:off x="446775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台形 237">
              <a:extLst>
                <a:ext uri="{FF2B5EF4-FFF2-40B4-BE49-F238E27FC236}">
                  <a16:creationId xmlns:a16="http://schemas.microsoft.com/office/drawing/2014/main" id="{2D26F4BC-55E8-4524-86F2-E38BD0532E6E}"/>
                </a:ext>
              </a:extLst>
            </p:cNvPr>
            <p:cNvSpPr/>
            <p:nvPr/>
          </p:nvSpPr>
          <p:spPr>
            <a:xfrm rot="9900000">
              <a:off x="444015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台形 238">
              <a:extLst>
                <a:ext uri="{FF2B5EF4-FFF2-40B4-BE49-F238E27FC236}">
                  <a16:creationId xmlns:a16="http://schemas.microsoft.com/office/drawing/2014/main" id="{AA203D16-C666-4D76-A791-9DC76E01DD05}"/>
                </a:ext>
              </a:extLst>
            </p:cNvPr>
            <p:cNvSpPr/>
            <p:nvPr/>
          </p:nvSpPr>
          <p:spPr>
            <a:xfrm>
              <a:off x="476869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E5162F1B-C838-417D-AE5E-73B721361673}"/>
                </a:ext>
              </a:extLst>
            </p:cNvPr>
            <p:cNvGrpSpPr/>
            <p:nvPr/>
          </p:nvGrpSpPr>
          <p:grpSpPr>
            <a:xfrm>
              <a:off x="3165219" y="1221710"/>
              <a:ext cx="2955511" cy="1818452"/>
              <a:chOff x="3165219" y="1221710"/>
              <a:chExt cx="2955511" cy="1818452"/>
            </a:xfrm>
          </p:grpSpPr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FA11B589-9595-4693-9D02-9D4772EC7894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71" name="星: 32 pt 270">
                  <a:extLst>
                    <a:ext uri="{FF2B5EF4-FFF2-40B4-BE49-F238E27FC236}">
                      <a16:creationId xmlns:a16="http://schemas.microsoft.com/office/drawing/2014/main" id="{26972876-2800-4465-80EC-94AFF60E5FEA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2" name="星: 32 pt 271">
                  <a:extLst>
                    <a:ext uri="{FF2B5EF4-FFF2-40B4-BE49-F238E27FC236}">
                      <a16:creationId xmlns:a16="http://schemas.microsoft.com/office/drawing/2014/main" id="{F8C2FBAC-2D6D-42FF-90A1-C6E38E352B2F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3" name="円: 塗りつぶしなし 272">
                  <a:extLst>
                    <a:ext uri="{FF2B5EF4-FFF2-40B4-BE49-F238E27FC236}">
                      <a16:creationId xmlns:a16="http://schemas.microsoft.com/office/drawing/2014/main" id="{BBCAE594-C9EF-4FDA-A0EF-0CB4D409B5F5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4" name="円: 塗りつぶしなし 273">
                  <a:extLst>
                    <a:ext uri="{FF2B5EF4-FFF2-40B4-BE49-F238E27FC236}">
                      <a16:creationId xmlns:a16="http://schemas.microsoft.com/office/drawing/2014/main" id="{09F936D5-2A63-4220-A3D7-261917EF89FD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5" name="アーチ 274">
                  <a:extLst>
                    <a:ext uri="{FF2B5EF4-FFF2-40B4-BE49-F238E27FC236}">
                      <a16:creationId xmlns:a16="http://schemas.microsoft.com/office/drawing/2014/main" id="{21862DCE-4FCB-4B5B-960D-0BFD730B8109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A685B016-17A3-4D21-9A25-53E7827DD0A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7" name="円: 塗りつぶしなし 276">
                  <a:extLst>
                    <a:ext uri="{FF2B5EF4-FFF2-40B4-BE49-F238E27FC236}">
                      <a16:creationId xmlns:a16="http://schemas.microsoft.com/office/drawing/2014/main" id="{AC1F304E-38E2-4D74-82E7-F7D39BD26EE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8" name="円: 塗りつぶしなし 277">
                  <a:extLst>
                    <a:ext uri="{FF2B5EF4-FFF2-40B4-BE49-F238E27FC236}">
                      <a16:creationId xmlns:a16="http://schemas.microsoft.com/office/drawing/2014/main" id="{8BB8B059-ACE6-4EB8-947B-34CEA3ADB1BE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9" name="四角形: 角を丸くする 278">
                  <a:extLst>
                    <a:ext uri="{FF2B5EF4-FFF2-40B4-BE49-F238E27FC236}">
                      <a16:creationId xmlns:a16="http://schemas.microsoft.com/office/drawing/2014/main" id="{47CE1368-8707-4421-BFC0-9A51BB42DB50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0" name="四角形: 上の 2 つの角を丸める 279">
                  <a:extLst>
                    <a:ext uri="{FF2B5EF4-FFF2-40B4-BE49-F238E27FC236}">
                      <a16:creationId xmlns:a16="http://schemas.microsoft.com/office/drawing/2014/main" id="{C764DDB2-96A0-49CC-9603-22B012CB0DE3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1" name="台形 280">
                  <a:extLst>
                    <a:ext uri="{FF2B5EF4-FFF2-40B4-BE49-F238E27FC236}">
                      <a16:creationId xmlns:a16="http://schemas.microsoft.com/office/drawing/2014/main" id="{1C247178-C54E-42FD-B585-03BF8B660B8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2" name="アーチ 281">
                  <a:extLst>
                    <a:ext uri="{FF2B5EF4-FFF2-40B4-BE49-F238E27FC236}">
                      <a16:creationId xmlns:a16="http://schemas.microsoft.com/office/drawing/2014/main" id="{0A8574B3-F5D4-47CE-9FC0-7BAB97A12BB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3" name="四角形: 角を丸くする 282">
                  <a:extLst>
                    <a:ext uri="{FF2B5EF4-FFF2-40B4-BE49-F238E27FC236}">
                      <a16:creationId xmlns:a16="http://schemas.microsoft.com/office/drawing/2014/main" id="{B4D16C91-9C37-42DA-89B3-6E7BB4DD424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B9681195-2B5E-4A51-B0B1-D3A07E556DE4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D8B6817F-26AB-4009-B053-4896709B7489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77B4E9AE-110C-4F0B-A5EB-ABA2ADCAB84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24579442-9777-455D-8B9E-F893C4130DB0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D1F34D8A-855C-490B-9E23-D4A479D3CE97}"/>
                </a:ext>
              </a:extLst>
            </p:cNvPr>
            <p:cNvGrpSpPr/>
            <p:nvPr/>
          </p:nvGrpSpPr>
          <p:grpSpPr>
            <a:xfrm rot="900000">
              <a:off x="4454667" y="2397339"/>
              <a:ext cx="262583" cy="432734"/>
              <a:chOff x="1213593" y="2419137"/>
              <a:chExt cx="262583" cy="432734"/>
            </a:xfrm>
          </p:grpSpPr>
          <p:sp>
            <p:nvSpPr>
              <p:cNvPr id="265" name="四角形: 上の 2 つの角を丸める 264">
                <a:extLst>
                  <a:ext uri="{FF2B5EF4-FFF2-40B4-BE49-F238E27FC236}">
                    <a16:creationId xmlns:a16="http://schemas.microsoft.com/office/drawing/2014/main" id="{89E743F9-7007-4D48-91C0-8E04B2D21A95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578F584E-2526-4D67-95B6-E6625C472E62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65FC6F2C-62F5-43BB-9E73-8A0F494898F3}"/>
                </a:ext>
              </a:extLst>
            </p:cNvPr>
            <p:cNvGrpSpPr/>
            <p:nvPr/>
          </p:nvGrpSpPr>
          <p:grpSpPr>
            <a:xfrm rot="900000">
              <a:off x="4521190" y="1701702"/>
              <a:ext cx="456517" cy="1056825"/>
              <a:chOff x="1367356" y="1701702"/>
              <a:chExt cx="456517" cy="1056825"/>
            </a:xfrm>
          </p:grpSpPr>
          <p:sp>
            <p:nvSpPr>
              <p:cNvPr id="262" name="台形 261">
                <a:extLst>
                  <a:ext uri="{FF2B5EF4-FFF2-40B4-BE49-F238E27FC236}">
                    <a16:creationId xmlns:a16="http://schemas.microsoft.com/office/drawing/2014/main" id="{A076B296-8E81-47CB-8C73-73B37D452296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1C802CA-A377-4BC9-ADBD-D65647C60155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台形 263">
                <a:extLst>
                  <a:ext uri="{FF2B5EF4-FFF2-40B4-BE49-F238E27FC236}">
                    <a16:creationId xmlns:a16="http://schemas.microsoft.com/office/drawing/2014/main" id="{55EC4BD5-3FB0-4894-9873-B985206BC1FD}"/>
                  </a:ext>
                </a:extLst>
              </p:cNvPr>
              <p:cNvSpPr/>
              <p:nvPr/>
            </p:nvSpPr>
            <p:spPr>
              <a:xfrm rot="10800000">
                <a:off x="1414503" y="1701702"/>
                <a:ext cx="409370" cy="858649"/>
              </a:xfrm>
              <a:prstGeom prst="trapezoid">
                <a:avLst>
                  <a:gd name="adj" fmla="val 17748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6B0E436D-F13C-4854-A8A6-0B3EA46460B4}"/>
                </a:ext>
              </a:extLst>
            </p:cNvPr>
            <p:cNvSpPr/>
            <p:nvPr/>
          </p:nvSpPr>
          <p:spPr>
            <a:xfrm>
              <a:off x="462202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5E14D90E-E1DE-43EF-9935-7A997A1F2119}"/>
                </a:ext>
              </a:extLst>
            </p:cNvPr>
            <p:cNvGrpSpPr/>
            <p:nvPr/>
          </p:nvGrpSpPr>
          <p:grpSpPr>
            <a:xfrm>
              <a:off x="3887877" y="881548"/>
              <a:ext cx="652877" cy="334322"/>
              <a:chOff x="671569" y="862641"/>
              <a:chExt cx="683016" cy="349755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AB60AE5D-EDD8-4D85-A5ED-A610B6C7ECB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0" name="四角形: 角を丸くする 259">
                <a:extLst>
                  <a:ext uri="{FF2B5EF4-FFF2-40B4-BE49-F238E27FC236}">
                    <a16:creationId xmlns:a16="http://schemas.microsoft.com/office/drawing/2014/main" id="{CA54EDDE-E6F6-430F-8049-A1D24B268A59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1" name="四角形: 角を丸くする 260">
                <a:extLst>
                  <a:ext uri="{FF2B5EF4-FFF2-40B4-BE49-F238E27FC236}">
                    <a16:creationId xmlns:a16="http://schemas.microsoft.com/office/drawing/2014/main" id="{4AFA92A0-62B4-43AA-BF0C-A1A7FE344A52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4FE652C4-DF55-4EDD-A46E-71C4B7C362CC}"/>
                </a:ext>
              </a:extLst>
            </p:cNvPr>
            <p:cNvSpPr/>
            <p:nvPr/>
          </p:nvSpPr>
          <p:spPr>
            <a:xfrm rot="8100000">
              <a:off x="442567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7725FD0C-4928-4F2C-9F95-620FA2C7528A}"/>
                </a:ext>
              </a:extLst>
            </p:cNvPr>
            <p:cNvSpPr/>
            <p:nvPr/>
          </p:nvSpPr>
          <p:spPr>
            <a:xfrm>
              <a:off x="421359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B7E04A91-8A21-4300-8ECD-6EDF66C1D506}"/>
                </a:ext>
              </a:extLst>
            </p:cNvPr>
            <p:cNvSpPr/>
            <p:nvPr/>
          </p:nvSpPr>
          <p:spPr>
            <a:xfrm>
              <a:off x="442436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CDB9B65C-CB8B-4A61-A298-2C0E42D6866B}"/>
                </a:ext>
              </a:extLst>
            </p:cNvPr>
            <p:cNvGrpSpPr/>
            <p:nvPr/>
          </p:nvGrpSpPr>
          <p:grpSpPr>
            <a:xfrm rot="900000">
              <a:off x="4257389" y="-346078"/>
              <a:ext cx="1155656" cy="1207393"/>
              <a:chOff x="2111676" y="6083742"/>
              <a:chExt cx="1155656" cy="1207393"/>
            </a:xfrm>
          </p:grpSpPr>
          <p:sp>
            <p:nvSpPr>
              <p:cNvPr id="249" name="楕円 1">
                <a:extLst>
                  <a:ext uri="{FF2B5EF4-FFF2-40B4-BE49-F238E27FC236}">
                    <a16:creationId xmlns:a16="http://schemas.microsoft.com/office/drawing/2014/main" id="{DF144BD5-1FF1-4ED0-A382-3340EC4734C0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941A2BAB-2956-4793-8A57-32EB3F8F9402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楕円 14">
                <a:extLst>
                  <a:ext uri="{FF2B5EF4-FFF2-40B4-BE49-F238E27FC236}">
                    <a16:creationId xmlns:a16="http://schemas.microsoft.com/office/drawing/2014/main" id="{216FA6B7-57A8-42D7-945C-B130FB2C79B3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CA7EDF9-89E3-4E46-95D4-4CE6B24A3273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39455696-CF58-47A5-8B16-A79A5D5C67DC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C76536D1-B1D9-4C19-94A5-B77885E0036E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251BFAA8-8F06-4BB5-AD77-AFAD0FF75FD5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ADB9AECC-0F91-47EE-A25E-435E6609D296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208C8A44-5B23-4A5E-A7D7-CA6663416369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楕円 216">
                <a:extLst>
                  <a:ext uri="{FF2B5EF4-FFF2-40B4-BE49-F238E27FC236}">
                    <a16:creationId xmlns:a16="http://schemas.microsoft.com/office/drawing/2014/main" id="{480A287C-20F6-42C3-80CE-651433BC3A24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170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BD74E22-6708-44BC-BBA1-9D37D8115630}"/>
              </a:ext>
            </a:extLst>
          </p:cNvPr>
          <p:cNvSpPr/>
          <p:nvPr/>
        </p:nvSpPr>
        <p:spPr>
          <a:xfrm>
            <a:off x="295275" y="304801"/>
            <a:ext cx="6284075" cy="9283714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239F42-5CE7-4B50-8A15-08E9AA11ED74}"/>
              </a:ext>
            </a:extLst>
          </p:cNvPr>
          <p:cNvSpPr txBox="1"/>
          <p:nvPr/>
        </p:nvSpPr>
        <p:spPr>
          <a:xfrm>
            <a:off x="614417" y="3432982"/>
            <a:ext cx="5622260" cy="339067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スピード</a:t>
            </a:r>
            <a:endParaRPr lang="en-US" altLang="ja-JP" sz="12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出しすぎ注意</a:t>
            </a:r>
          </a:p>
        </p:txBody>
      </p: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90525665-AB32-452E-A277-BEA347897B1C}"/>
              </a:ext>
            </a:extLst>
          </p:cNvPr>
          <p:cNvGrpSpPr/>
          <p:nvPr/>
        </p:nvGrpSpPr>
        <p:grpSpPr>
          <a:xfrm>
            <a:off x="311686" y="41191"/>
            <a:ext cx="2254752" cy="2539014"/>
            <a:chOff x="3460494" y="2982437"/>
            <a:chExt cx="3445981" cy="3880425"/>
          </a:xfrm>
        </p:grpSpPr>
        <p:sp>
          <p:nvSpPr>
            <p:cNvPr id="432" name="四角形: 上の 2 つの角を丸める 36">
              <a:extLst>
                <a:ext uri="{FF2B5EF4-FFF2-40B4-BE49-F238E27FC236}">
                  <a16:creationId xmlns:a16="http://schemas.microsoft.com/office/drawing/2014/main" id="{846BD902-0864-4AB4-804F-A7D496CD1ED9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09EF3693-4F1C-40A5-87DB-4A75463F35F5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488" name="星: 32 pt 487">
                <a:extLst>
                  <a:ext uri="{FF2B5EF4-FFF2-40B4-BE49-F238E27FC236}">
                    <a16:creationId xmlns:a16="http://schemas.microsoft.com/office/drawing/2014/main" id="{8DC6A35D-3D84-442A-8F40-CA8D94EF69AB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9" name="星: 32 pt 488">
                <a:extLst>
                  <a:ext uri="{FF2B5EF4-FFF2-40B4-BE49-F238E27FC236}">
                    <a16:creationId xmlns:a16="http://schemas.microsoft.com/office/drawing/2014/main" id="{A8CB6E39-E780-4911-93E4-41FF3C023DF7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55CD657C-B93E-452B-A1B9-B9E783B6D6B6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485" name="台形 484">
                <a:extLst>
                  <a:ext uri="{FF2B5EF4-FFF2-40B4-BE49-F238E27FC236}">
                    <a16:creationId xmlns:a16="http://schemas.microsoft.com/office/drawing/2014/main" id="{93056DBB-B815-4555-AB34-37C672A7D737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C03DD164-7091-4249-9666-1FEDA2B8A5A7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台形 486">
                <a:extLst>
                  <a:ext uri="{FF2B5EF4-FFF2-40B4-BE49-F238E27FC236}">
                    <a16:creationId xmlns:a16="http://schemas.microsoft.com/office/drawing/2014/main" id="{6C36D7F2-C111-4ED1-B947-52128AA9F047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1C2989DF-FA11-45FB-9BF1-99D9F802CD58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A522AD3A-7561-4164-9BFE-875F73F9AD23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71" name="星: 32 pt 470">
                  <a:extLst>
                    <a:ext uri="{FF2B5EF4-FFF2-40B4-BE49-F238E27FC236}">
                      <a16:creationId xmlns:a16="http://schemas.microsoft.com/office/drawing/2014/main" id="{19CAADF8-2E11-472D-868C-0D0B06DC5DB5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2" name="星: 32 pt 471">
                  <a:extLst>
                    <a:ext uri="{FF2B5EF4-FFF2-40B4-BE49-F238E27FC236}">
                      <a16:creationId xmlns:a16="http://schemas.microsoft.com/office/drawing/2014/main" id="{B056D5F5-2A9F-4247-B1A7-46D1E2544534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3" name="円: 塗りつぶしなし 472">
                  <a:extLst>
                    <a:ext uri="{FF2B5EF4-FFF2-40B4-BE49-F238E27FC236}">
                      <a16:creationId xmlns:a16="http://schemas.microsoft.com/office/drawing/2014/main" id="{09313E76-CDA5-4CB9-8C12-B08D4C5BEC0A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4" name="円: 塗りつぶしなし 473">
                  <a:extLst>
                    <a:ext uri="{FF2B5EF4-FFF2-40B4-BE49-F238E27FC236}">
                      <a16:creationId xmlns:a16="http://schemas.microsoft.com/office/drawing/2014/main" id="{273941D6-B16C-4EA7-B51A-232764445CBA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5" name="アーチ 474">
                  <a:extLst>
                    <a:ext uri="{FF2B5EF4-FFF2-40B4-BE49-F238E27FC236}">
                      <a16:creationId xmlns:a16="http://schemas.microsoft.com/office/drawing/2014/main" id="{B8E5361A-DD0D-4669-AB2E-875C8605EC10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6" name="フリーフォーム: 図形 475">
                  <a:extLst>
                    <a:ext uri="{FF2B5EF4-FFF2-40B4-BE49-F238E27FC236}">
                      <a16:creationId xmlns:a16="http://schemas.microsoft.com/office/drawing/2014/main" id="{83B405B9-A0AF-408F-9B30-A1C997538AE5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7" name="円: 塗りつぶしなし 476">
                  <a:extLst>
                    <a:ext uri="{FF2B5EF4-FFF2-40B4-BE49-F238E27FC236}">
                      <a16:creationId xmlns:a16="http://schemas.microsoft.com/office/drawing/2014/main" id="{792FFD79-5822-46FB-9123-5633F31F9958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8" name="円: 塗りつぶしなし 477">
                  <a:extLst>
                    <a:ext uri="{FF2B5EF4-FFF2-40B4-BE49-F238E27FC236}">
                      <a16:creationId xmlns:a16="http://schemas.microsoft.com/office/drawing/2014/main" id="{FEBFF3C3-BDD7-445E-959D-F96234075328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9" name="四角形: 角を丸くする 478">
                  <a:extLst>
                    <a:ext uri="{FF2B5EF4-FFF2-40B4-BE49-F238E27FC236}">
                      <a16:creationId xmlns:a16="http://schemas.microsoft.com/office/drawing/2014/main" id="{D545929F-17FA-4082-BCB8-98FC5ADD7978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0" name="四角形: 上の 2 つの角を丸める 479">
                  <a:extLst>
                    <a:ext uri="{FF2B5EF4-FFF2-40B4-BE49-F238E27FC236}">
                      <a16:creationId xmlns:a16="http://schemas.microsoft.com/office/drawing/2014/main" id="{10C076B0-11C9-4DC4-B8BB-EFACCB7493BD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1" name="台形 480">
                  <a:extLst>
                    <a:ext uri="{FF2B5EF4-FFF2-40B4-BE49-F238E27FC236}">
                      <a16:creationId xmlns:a16="http://schemas.microsoft.com/office/drawing/2014/main" id="{03820C15-FDE2-4A45-A1B1-8FB769C70867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2" name="アーチ 481">
                  <a:extLst>
                    <a:ext uri="{FF2B5EF4-FFF2-40B4-BE49-F238E27FC236}">
                      <a16:creationId xmlns:a16="http://schemas.microsoft.com/office/drawing/2014/main" id="{1B2CDBC2-613B-42F3-9418-CAB35D675269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3" name="四角形: 角を丸くする 482">
                  <a:extLst>
                    <a:ext uri="{FF2B5EF4-FFF2-40B4-BE49-F238E27FC236}">
                      <a16:creationId xmlns:a16="http://schemas.microsoft.com/office/drawing/2014/main" id="{DE2A1735-4AE0-417E-82A2-0AF403B39C1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A71984E5-E957-4E17-AE50-0643BB45545A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E7E4540F-F988-4622-8CAB-8577CF4F0342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625B97D1-F850-4998-86FB-0E41B43A50C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A2519837-A422-4A17-B99E-9DF9B4FF3A1E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0C4F784A-827B-4D7E-B929-213081E76347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465" name="四角形: 上の 2 つの角を丸める 464">
                <a:extLst>
                  <a:ext uri="{FF2B5EF4-FFF2-40B4-BE49-F238E27FC236}">
                    <a16:creationId xmlns:a16="http://schemas.microsoft.com/office/drawing/2014/main" id="{6175E82F-6A93-4BB1-8BDE-F5D4BA10685B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6" name="四角形: 上の 2 つの角を丸める 465">
                <a:extLst>
                  <a:ext uri="{FF2B5EF4-FFF2-40B4-BE49-F238E27FC236}">
                    <a16:creationId xmlns:a16="http://schemas.microsoft.com/office/drawing/2014/main" id="{ACCCF2A5-5CE7-46F9-B7CC-0FEB9776DA1C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43A3C6EA-12A9-4714-B221-FB932E482EF1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9237E7DE-A028-4B34-B1CB-84D04B20170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75FCF358-9D46-44A3-8124-4C702D964840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36584C32-86A6-4A8B-AA57-FDBE733BB576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38" name="四角形: 上の 2 つの角を丸める 437">
              <a:extLst>
                <a:ext uri="{FF2B5EF4-FFF2-40B4-BE49-F238E27FC236}">
                  <a16:creationId xmlns:a16="http://schemas.microsoft.com/office/drawing/2014/main" id="{62E24FB4-104C-45FD-BFDF-1345A6A54F30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36FE1CE5-C88A-4924-B1B4-9F1C201F6C5D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460" name="台形 329">
                <a:extLst>
                  <a:ext uri="{FF2B5EF4-FFF2-40B4-BE49-F238E27FC236}">
                    <a16:creationId xmlns:a16="http://schemas.microsoft.com/office/drawing/2014/main" id="{E9DBC8B4-5D04-4A4D-8518-C2C1291C901A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3A26EF70-F826-4334-9FFE-3EF53A930F3C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40" name="台形 975">
              <a:extLst>
                <a:ext uri="{FF2B5EF4-FFF2-40B4-BE49-F238E27FC236}">
                  <a16:creationId xmlns:a16="http://schemas.microsoft.com/office/drawing/2014/main" id="{94DE4C2E-C90A-4E04-B80B-97A9E88364E8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A6A2641E-BC79-49C1-A576-8F493DF4A709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458" name="台形 457">
                <a:extLst>
                  <a:ext uri="{FF2B5EF4-FFF2-40B4-BE49-F238E27FC236}">
                    <a16:creationId xmlns:a16="http://schemas.microsoft.com/office/drawing/2014/main" id="{9A6DC154-B1AC-4263-8454-3D6F57A6B656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四角形: 上の 2 つの角を丸める 458">
                <a:extLst>
                  <a:ext uri="{FF2B5EF4-FFF2-40B4-BE49-F238E27FC236}">
                    <a16:creationId xmlns:a16="http://schemas.microsoft.com/office/drawing/2014/main" id="{9FD0E2DF-24C4-4299-B888-84C0C0E78CCE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C6EC8076-8F3F-4F1F-8429-3DC1269F3568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139F79FE-7A2D-47D9-93E1-19D8F02B22E7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4" name="四角形: 上の 2 つの角を丸める 36">
              <a:extLst>
                <a:ext uri="{FF2B5EF4-FFF2-40B4-BE49-F238E27FC236}">
                  <a16:creationId xmlns:a16="http://schemas.microsoft.com/office/drawing/2014/main" id="{321F0231-21E1-4B27-9B28-E68836D544DC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950CD205-3CFC-41A7-96FC-2CFEA6EF4D98}"/>
                </a:ext>
              </a:extLst>
            </p:cNvPr>
            <p:cNvGrpSpPr/>
            <p:nvPr/>
          </p:nvGrpSpPr>
          <p:grpSpPr>
            <a:xfrm>
              <a:off x="4587582" y="2982437"/>
              <a:ext cx="1291268" cy="1350492"/>
              <a:chOff x="7300815" y="5983565"/>
              <a:chExt cx="1291268" cy="1350492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2D81377-F043-4A9B-A04C-69333352F8A1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8" name="楕円 1">
                <a:extLst>
                  <a:ext uri="{FF2B5EF4-FFF2-40B4-BE49-F238E27FC236}">
                    <a16:creationId xmlns:a16="http://schemas.microsoft.com/office/drawing/2014/main" id="{809DDC45-64A6-4616-AF8A-E70DB4A5D393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9" name="四角形: 角を丸くする 448">
                <a:extLst>
                  <a:ext uri="{FF2B5EF4-FFF2-40B4-BE49-F238E27FC236}">
                    <a16:creationId xmlns:a16="http://schemas.microsoft.com/office/drawing/2014/main" id="{D8A987AA-33CE-497E-9502-9567E9508A4F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0" name="楕円 14">
                <a:extLst>
                  <a:ext uri="{FF2B5EF4-FFF2-40B4-BE49-F238E27FC236}">
                    <a16:creationId xmlns:a16="http://schemas.microsoft.com/office/drawing/2014/main" id="{4FB92A9B-4E64-4DC9-8117-690B6912EAC2}"/>
                  </a:ext>
                </a:extLst>
              </p:cNvPr>
              <p:cNvSpPr/>
              <p:nvPr/>
            </p:nvSpPr>
            <p:spPr>
              <a:xfrm rot="20052697">
                <a:off x="7541072" y="7019376"/>
                <a:ext cx="155112" cy="143074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ADFF1E7F-4D26-484B-8B14-E9FF5B63B341}"/>
                  </a:ext>
                </a:extLst>
              </p:cNvPr>
              <p:cNvSpPr/>
              <p:nvPr/>
            </p:nvSpPr>
            <p:spPr>
              <a:xfrm rot="20052697">
                <a:off x="7573059" y="7027908"/>
                <a:ext cx="126041" cy="13141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D42616AB-8857-4D2B-96E4-A92459F60FD0}"/>
                  </a:ext>
                </a:extLst>
              </p:cNvPr>
              <p:cNvSpPr/>
              <p:nvPr/>
            </p:nvSpPr>
            <p:spPr>
              <a:xfrm rot="3600000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DEB9F405-F7C9-490A-B002-D84BB9FE8D1F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A7AB55CD-6206-4EB0-AE7D-C96077452433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081A2D3C-9A30-460C-95DC-E1DC193A7B26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3477CF2B-70B1-4C4B-9DF4-301D10565B8E}"/>
                  </a:ext>
                </a:extLst>
              </p:cNvPr>
              <p:cNvSpPr/>
              <p:nvPr/>
            </p:nvSpPr>
            <p:spPr>
              <a:xfrm rot="8879878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812DAEAF-B15F-4AA1-894F-74711F7869E5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F3028447-3F5B-40CB-9501-C92C0E6A62AC}"/>
                </a:ext>
              </a:extLst>
            </p:cNvPr>
            <p:cNvSpPr/>
            <p:nvPr/>
          </p:nvSpPr>
          <p:spPr>
            <a:xfrm rot="20376193">
              <a:off x="5010629" y="435046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82444274-3333-4191-99DA-8A0740B6799A}"/>
              </a:ext>
            </a:extLst>
          </p:cNvPr>
          <p:cNvGrpSpPr/>
          <p:nvPr/>
        </p:nvGrpSpPr>
        <p:grpSpPr>
          <a:xfrm flipH="1">
            <a:off x="448024" y="7337472"/>
            <a:ext cx="2254752" cy="2500481"/>
            <a:chOff x="-120906" y="3041328"/>
            <a:chExt cx="3445981" cy="3821534"/>
          </a:xfrm>
        </p:grpSpPr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24A11FD1-3A59-458C-BD17-EA420C63FEDC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547" name="星: 32 pt 546">
                <a:extLst>
                  <a:ext uri="{FF2B5EF4-FFF2-40B4-BE49-F238E27FC236}">
                    <a16:creationId xmlns:a16="http://schemas.microsoft.com/office/drawing/2014/main" id="{E3F2CA2A-DD3A-41AA-917C-8DA94214E5F6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48" name="星: 32 pt 547">
                <a:extLst>
                  <a:ext uri="{FF2B5EF4-FFF2-40B4-BE49-F238E27FC236}">
                    <a16:creationId xmlns:a16="http://schemas.microsoft.com/office/drawing/2014/main" id="{60323D60-112F-4FD6-A2FF-BBECBED7D796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5C592ECB-CADE-4C4F-AD64-2F363292CA9A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5B67DA70-7908-48BF-99F4-7AE4668695A3}"/>
                </a:ext>
              </a:extLst>
            </p:cNvPr>
            <p:cNvGrpSpPr/>
            <p:nvPr/>
          </p:nvGrpSpPr>
          <p:grpSpPr>
            <a:xfrm rot="900000">
              <a:off x="1463565" y="5265935"/>
              <a:ext cx="482558" cy="913919"/>
              <a:chOff x="1367356" y="1844608"/>
              <a:chExt cx="482558" cy="913919"/>
            </a:xfrm>
          </p:grpSpPr>
          <p:sp>
            <p:nvSpPr>
              <p:cNvPr id="544" name="台形 543">
                <a:extLst>
                  <a:ext uri="{FF2B5EF4-FFF2-40B4-BE49-F238E27FC236}">
                    <a16:creationId xmlns:a16="http://schemas.microsoft.com/office/drawing/2014/main" id="{060C1C36-5697-462F-AB97-5F2C2AA0B17F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0F515E1F-579F-419A-9950-93163D773BDB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台形 545">
                <a:extLst>
                  <a:ext uri="{FF2B5EF4-FFF2-40B4-BE49-F238E27FC236}">
                    <a16:creationId xmlns:a16="http://schemas.microsoft.com/office/drawing/2014/main" id="{EA589FFA-6E5B-4D8E-8838-38DD5CAE0827}"/>
                  </a:ext>
                </a:extLst>
              </p:cNvPr>
              <p:cNvSpPr/>
              <p:nvPr/>
            </p:nvSpPr>
            <p:spPr>
              <a:xfrm rot="1312666">
                <a:off x="1422913" y="1844608"/>
                <a:ext cx="427001" cy="463953"/>
              </a:xfrm>
              <a:prstGeom prst="trapezoid">
                <a:avLst>
                  <a:gd name="adj" fmla="val 13473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94" name="四角形: 上の 2 つの角を丸める 36">
              <a:extLst>
                <a:ext uri="{FF2B5EF4-FFF2-40B4-BE49-F238E27FC236}">
                  <a16:creationId xmlns:a16="http://schemas.microsoft.com/office/drawing/2014/main" id="{8DC9A571-7A36-4E81-9144-7A791CEABB0F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D0D9A151-5F10-4CAB-B961-DEEED5410576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AD141D23-8553-41BF-813B-BF30E7689D8E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30" name="星: 32 pt 529">
                  <a:extLst>
                    <a:ext uri="{FF2B5EF4-FFF2-40B4-BE49-F238E27FC236}">
                      <a16:creationId xmlns:a16="http://schemas.microsoft.com/office/drawing/2014/main" id="{7FF75CCF-0047-49E8-AAD7-A62BB4DB947D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1" name="星: 32 pt 530">
                  <a:extLst>
                    <a:ext uri="{FF2B5EF4-FFF2-40B4-BE49-F238E27FC236}">
                      <a16:creationId xmlns:a16="http://schemas.microsoft.com/office/drawing/2014/main" id="{56666130-A357-42C7-93AB-3FB8717431B7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2" name="円: 塗りつぶしなし 531">
                  <a:extLst>
                    <a:ext uri="{FF2B5EF4-FFF2-40B4-BE49-F238E27FC236}">
                      <a16:creationId xmlns:a16="http://schemas.microsoft.com/office/drawing/2014/main" id="{F2CB28AF-653F-4960-AACE-6A3D07D1A02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3" name="円: 塗りつぶしなし 532">
                  <a:extLst>
                    <a:ext uri="{FF2B5EF4-FFF2-40B4-BE49-F238E27FC236}">
                      <a16:creationId xmlns:a16="http://schemas.microsoft.com/office/drawing/2014/main" id="{6C921B21-F2EE-4F3A-AE9F-474810088028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4" name="アーチ 533">
                  <a:extLst>
                    <a:ext uri="{FF2B5EF4-FFF2-40B4-BE49-F238E27FC236}">
                      <a16:creationId xmlns:a16="http://schemas.microsoft.com/office/drawing/2014/main" id="{2860BE10-F16C-42E3-A9E3-3CE2A2C1D8F5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14AC9DAE-C411-4FB5-AD05-59FBDC10B805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6" name="円: 塗りつぶしなし 535">
                  <a:extLst>
                    <a:ext uri="{FF2B5EF4-FFF2-40B4-BE49-F238E27FC236}">
                      <a16:creationId xmlns:a16="http://schemas.microsoft.com/office/drawing/2014/main" id="{E7BC4C92-60C9-4CE1-A0D1-BAF69EE61349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7" name="円: 塗りつぶしなし 536">
                  <a:extLst>
                    <a:ext uri="{FF2B5EF4-FFF2-40B4-BE49-F238E27FC236}">
                      <a16:creationId xmlns:a16="http://schemas.microsoft.com/office/drawing/2014/main" id="{B098E29C-A404-4F34-8E77-1704D400551C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8" name="四角形: 角を丸くする 537">
                  <a:extLst>
                    <a:ext uri="{FF2B5EF4-FFF2-40B4-BE49-F238E27FC236}">
                      <a16:creationId xmlns:a16="http://schemas.microsoft.com/office/drawing/2014/main" id="{978EA361-8999-4BD9-AD7F-D6A9AA2990C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39" name="四角形: 上の 2 つの角を丸める 538">
                  <a:extLst>
                    <a:ext uri="{FF2B5EF4-FFF2-40B4-BE49-F238E27FC236}">
                      <a16:creationId xmlns:a16="http://schemas.microsoft.com/office/drawing/2014/main" id="{506947F3-CFAF-4604-ACD6-FE869B985FD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0" name="台形 539">
                  <a:extLst>
                    <a:ext uri="{FF2B5EF4-FFF2-40B4-BE49-F238E27FC236}">
                      <a16:creationId xmlns:a16="http://schemas.microsoft.com/office/drawing/2014/main" id="{31314667-232B-46D5-BAA1-4B90A3765501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1" name="アーチ 540">
                  <a:extLst>
                    <a:ext uri="{FF2B5EF4-FFF2-40B4-BE49-F238E27FC236}">
                      <a16:creationId xmlns:a16="http://schemas.microsoft.com/office/drawing/2014/main" id="{46BB30E9-BF80-404F-908D-F2D4882B44F5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2" name="四角形: 角を丸くする 541">
                  <a:extLst>
                    <a:ext uri="{FF2B5EF4-FFF2-40B4-BE49-F238E27FC236}">
                      <a16:creationId xmlns:a16="http://schemas.microsoft.com/office/drawing/2014/main" id="{8207C1AB-3B33-4596-8D0C-FEA9EBE7017E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8DC192DC-4920-4B79-A574-4EEF98A256F9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27" name="グループ化 526">
                <a:extLst>
                  <a:ext uri="{FF2B5EF4-FFF2-40B4-BE49-F238E27FC236}">
                    <a16:creationId xmlns:a16="http://schemas.microsoft.com/office/drawing/2014/main" id="{3001D248-E537-4F35-BE6B-05914FDFF419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252CE50B-DDC4-4657-9136-E413CABC9869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45E0109C-9357-4975-AD03-A7051746D3AB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09B21C39-51DA-43C8-AEE9-E997B6D3BBA5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524" name="四角形: 上の 2 つの角を丸める 523">
                <a:extLst>
                  <a:ext uri="{FF2B5EF4-FFF2-40B4-BE49-F238E27FC236}">
                    <a16:creationId xmlns:a16="http://schemas.microsoft.com/office/drawing/2014/main" id="{6BD17CB3-6F88-4C32-ABE3-DD9B95165794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5" name="四角形: 上の 2 つの角を丸める 524">
                <a:extLst>
                  <a:ext uri="{FF2B5EF4-FFF2-40B4-BE49-F238E27FC236}">
                    <a16:creationId xmlns:a16="http://schemas.microsoft.com/office/drawing/2014/main" id="{C0AD61F5-C1AA-4BDF-BB74-95AEBCE5C487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DA61606D-B388-49DB-9194-FC99CEEF1BC7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D3E7A456-F28F-4FDC-B098-A33149970B8D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2" name="四角形: 角を丸くする 521">
                <a:extLst>
                  <a:ext uri="{FF2B5EF4-FFF2-40B4-BE49-F238E27FC236}">
                    <a16:creationId xmlns:a16="http://schemas.microsoft.com/office/drawing/2014/main" id="{47B1AE93-882C-4B8C-8A24-F6B6BA6FFC93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3" name="四角形: 角を丸くする 522">
                <a:extLst>
                  <a:ext uri="{FF2B5EF4-FFF2-40B4-BE49-F238E27FC236}">
                    <a16:creationId xmlns:a16="http://schemas.microsoft.com/office/drawing/2014/main" id="{E9038140-865A-4260-9854-6DD13694CB0B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01CAEB34-8FAD-4BA4-96FC-E09EBBFD0EB5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0D046F49-BD49-41DD-B086-30DBA17A21F4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519" name="台形 329">
                <a:extLst>
                  <a:ext uri="{FF2B5EF4-FFF2-40B4-BE49-F238E27FC236}">
                    <a16:creationId xmlns:a16="http://schemas.microsoft.com/office/drawing/2014/main" id="{20D2357B-2CBA-4BC5-B37E-21995E0E8861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F9DFE48A-1A0E-425B-A192-5B5EBC30185A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0" name="台形 975">
              <a:extLst>
                <a:ext uri="{FF2B5EF4-FFF2-40B4-BE49-F238E27FC236}">
                  <a16:creationId xmlns:a16="http://schemas.microsoft.com/office/drawing/2014/main" id="{4DE88CC2-BDCF-4BC6-9FD4-48601396A119}"/>
                </a:ext>
              </a:extLst>
            </p:cNvPr>
            <p:cNvSpPr/>
            <p:nvPr/>
          </p:nvSpPr>
          <p:spPr>
            <a:xfrm rot="15300000">
              <a:off x="1550131" y="4950910"/>
              <a:ext cx="437401" cy="843398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820306 h 854842"/>
                <a:gd name="connsiteX1" fmla="*/ 30945 w 394687"/>
                <a:gd name="connsiteY1" fmla="*/ 158136 h 854842"/>
                <a:gd name="connsiteX2" fmla="*/ 356918 w 394687"/>
                <a:gd name="connsiteY2" fmla="*/ 0 h 854842"/>
                <a:gd name="connsiteX3" fmla="*/ 394687 w 394687"/>
                <a:gd name="connsiteY3" fmla="*/ 842316 h 854842"/>
                <a:gd name="connsiteX4" fmla="*/ 50381 w 394687"/>
                <a:gd name="connsiteY4" fmla="*/ 820306 h 854842"/>
                <a:gd name="connsiteX0" fmla="*/ 80926 w 425232"/>
                <a:gd name="connsiteY0" fmla="*/ 820306 h 871332"/>
                <a:gd name="connsiteX1" fmla="*/ 4635 w 425232"/>
                <a:gd name="connsiteY1" fmla="*/ 241512 h 871332"/>
                <a:gd name="connsiteX2" fmla="*/ 387463 w 425232"/>
                <a:gd name="connsiteY2" fmla="*/ 0 h 871332"/>
                <a:gd name="connsiteX3" fmla="*/ 425232 w 425232"/>
                <a:gd name="connsiteY3" fmla="*/ 842316 h 871332"/>
                <a:gd name="connsiteX4" fmla="*/ 80926 w 425232"/>
                <a:gd name="connsiteY4" fmla="*/ 820306 h 871332"/>
                <a:gd name="connsiteX0" fmla="*/ 77688 w 421994"/>
                <a:gd name="connsiteY0" fmla="*/ 820306 h 874306"/>
                <a:gd name="connsiteX1" fmla="*/ 4973 w 421994"/>
                <a:gd name="connsiteY1" fmla="*/ 200562 h 874306"/>
                <a:gd name="connsiteX2" fmla="*/ 384225 w 421994"/>
                <a:gd name="connsiteY2" fmla="*/ 0 h 874306"/>
                <a:gd name="connsiteX3" fmla="*/ 421994 w 421994"/>
                <a:gd name="connsiteY3" fmla="*/ 842316 h 874306"/>
                <a:gd name="connsiteX4" fmla="*/ 77688 w 421994"/>
                <a:gd name="connsiteY4" fmla="*/ 820306 h 874306"/>
                <a:gd name="connsiteX0" fmla="*/ 59445 w 426213"/>
                <a:gd name="connsiteY0" fmla="*/ 747727 h 842752"/>
                <a:gd name="connsiteX1" fmla="*/ 9192 w 426213"/>
                <a:gd name="connsiteY1" fmla="*/ 200562 h 842752"/>
                <a:gd name="connsiteX2" fmla="*/ 388444 w 426213"/>
                <a:gd name="connsiteY2" fmla="*/ 0 h 842752"/>
                <a:gd name="connsiteX3" fmla="*/ 426213 w 426213"/>
                <a:gd name="connsiteY3" fmla="*/ 842316 h 842752"/>
                <a:gd name="connsiteX4" fmla="*/ 59445 w 426213"/>
                <a:gd name="connsiteY4" fmla="*/ 747727 h 842752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86788 w 437401"/>
                <a:gd name="connsiteY0" fmla="*/ 748769 h 843398"/>
                <a:gd name="connsiteX1" fmla="*/ 4216 w 437401"/>
                <a:gd name="connsiteY1" fmla="*/ 172564 h 843398"/>
                <a:gd name="connsiteX2" fmla="*/ 399632 w 437401"/>
                <a:gd name="connsiteY2" fmla="*/ 0 h 843398"/>
                <a:gd name="connsiteX3" fmla="*/ 437401 w 437401"/>
                <a:gd name="connsiteY3" fmla="*/ 842316 h 843398"/>
                <a:gd name="connsiteX4" fmla="*/ 86788 w 437401"/>
                <a:gd name="connsiteY4" fmla="*/ 748769 h 8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01" h="843398">
                  <a:moveTo>
                    <a:pt x="86788" y="748769"/>
                  </a:moveTo>
                  <a:cubicBezTo>
                    <a:pt x="14590" y="637144"/>
                    <a:pt x="-10993" y="400624"/>
                    <a:pt x="4216" y="172564"/>
                  </a:cubicBezTo>
                  <a:lnTo>
                    <a:pt x="399632" y="0"/>
                  </a:lnTo>
                  <a:lnTo>
                    <a:pt x="437401" y="842316"/>
                  </a:lnTo>
                  <a:cubicBezTo>
                    <a:pt x="300944" y="842316"/>
                    <a:pt x="158986" y="860394"/>
                    <a:pt x="86788" y="748769"/>
                  </a:cubicBezTo>
                  <a:close/>
                </a:path>
              </a:pathLst>
            </a:custGeom>
            <a:solidFill>
              <a:srgbClr val="FF66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C3F14142-9198-473C-8801-44FF3E0EA871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517" name="台形 516">
                <a:extLst>
                  <a:ext uri="{FF2B5EF4-FFF2-40B4-BE49-F238E27FC236}">
                    <a16:creationId xmlns:a16="http://schemas.microsoft.com/office/drawing/2014/main" id="{FBDA7B3D-EAE5-4D73-A03B-C245AE4731C5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四角形: 上の 2 つの角を丸める 517">
                <a:extLst>
                  <a:ext uri="{FF2B5EF4-FFF2-40B4-BE49-F238E27FC236}">
                    <a16:creationId xmlns:a16="http://schemas.microsoft.com/office/drawing/2014/main" id="{3C4DC15E-3B38-4979-B536-EF4A59139C9B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E2AA5FEC-036D-49ED-9B55-0D58AAC8BA23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BF65A58B-A0BB-4C69-9722-07A2E845229E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4" name="四角形: 上の 2 つの角を丸める 36">
              <a:extLst>
                <a:ext uri="{FF2B5EF4-FFF2-40B4-BE49-F238E27FC236}">
                  <a16:creationId xmlns:a16="http://schemas.microsoft.com/office/drawing/2014/main" id="{EA8699D8-A453-47C6-8AD9-E85C1AC1330B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E0FA62E3-8976-4AE7-8064-A1B7479D85AC}"/>
                </a:ext>
              </a:extLst>
            </p:cNvPr>
            <p:cNvGrpSpPr/>
            <p:nvPr/>
          </p:nvGrpSpPr>
          <p:grpSpPr>
            <a:xfrm>
              <a:off x="1022049" y="3041328"/>
              <a:ext cx="1202047" cy="1321733"/>
              <a:chOff x="5735994" y="6021416"/>
              <a:chExt cx="1202047" cy="1321733"/>
            </a:xfrm>
          </p:grpSpPr>
          <p:sp>
            <p:nvSpPr>
              <p:cNvPr id="506" name="楕円 1">
                <a:extLst>
                  <a:ext uri="{FF2B5EF4-FFF2-40B4-BE49-F238E27FC236}">
                    <a16:creationId xmlns:a16="http://schemas.microsoft.com/office/drawing/2014/main" id="{D630DE74-CA4E-4920-B1E7-D321C1F87B85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2CEF1898-A22A-4DB1-B34D-138AEA7F1EA2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9CAF6E1D-0431-4EB3-B2BF-E514F184B509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D5EC9ADC-99FF-4010-93EA-43251953A0FF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16E6042F-7BEF-4D01-84CE-1041FC0E6503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B7F98ECE-7B8B-4CB1-9727-59EF8B6244E3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月 511">
                <a:extLst>
                  <a:ext uri="{FF2B5EF4-FFF2-40B4-BE49-F238E27FC236}">
                    <a16:creationId xmlns:a16="http://schemas.microsoft.com/office/drawing/2014/main" id="{339843D5-C133-49E5-AB41-7EC05C465D68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楕円 14">
                <a:extLst>
                  <a:ext uri="{FF2B5EF4-FFF2-40B4-BE49-F238E27FC236}">
                    <a16:creationId xmlns:a16="http://schemas.microsoft.com/office/drawing/2014/main" id="{31FBB80F-F2A6-4873-B5D0-0EDE79E5D64B}"/>
                  </a:ext>
                </a:extLst>
              </p:cNvPr>
              <p:cNvSpPr/>
              <p:nvPr/>
            </p:nvSpPr>
            <p:spPr>
              <a:xfrm rot="20052697">
                <a:off x="5967266" y="7015226"/>
                <a:ext cx="155112" cy="12934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7DBB8F5F-E37E-4ED2-838D-C315C0B21C79}"/>
                  </a:ext>
                </a:extLst>
              </p:cNvPr>
              <p:cNvSpPr/>
              <p:nvPr/>
            </p:nvSpPr>
            <p:spPr>
              <a:xfrm rot="20052697">
                <a:off x="5999495" y="7023703"/>
                <a:ext cx="126041" cy="118804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月 514">
                <a:extLst>
                  <a:ext uri="{FF2B5EF4-FFF2-40B4-BE49-F238E27FC236}">
                    <a16:creationId xmlns:a16="http://schemas.microsoft.com/office/drawing/2014/main" id="{98B35D47-6F87-46F5-9B4B-0DF45BA061DE}"/>
                  </a:ext>
                </a:extLst>
              </p:cNvPr>
              <p:cNvSpPr/>
              <p:nvPr/>
            </p:nvSpPr>
            <p:spPr>
              <a:xfrm rot="3600000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033A9E30-B323-466C-A996-30E46FA1FDBB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64" name="グループ化 663">
            <a:extLst>
              <a:ext uri="{FF2B5EF4-FFF2-40B4-BE49-F238E27FC236}">
                <a16:creationId xmlns:a16="http://schemas.microsoft.com/office/drawing/2014/main" id="{89997B1A-8136-4F31-9F56-41C1208EDC31}"/>
              </a:ext>
            </a:extLst>
          </p:cNvPr>
          <p:cNvGrpSpPr/>
          <p:nvPr/>
        </p:nvGrpSpPr>
        <p:grpSpPr>
          <a:xfrm>
            <a:off x="4412997" y="54858"/>
            <a:ext cx="2352210" cy="2553380"/>
            <a:chOff x="-120906" y="3122167"/>
            <a:chExt cx="3445981" cy="3740695"/>
          </a:xfrm>
        </p:grpSpPr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70969F5B-4808-41EB-B354-2220F19BC3F2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720" name="星: 32 pt 719">
                <a:extLst>
                  <a:ext uri="{FF2B5EF4-FFF2-40B4-BE49-F238E27FC236}">
                    <a16:creationId xmlns:a16="http://schemas.microsoft.com/office/drawing/2014/main" id="{BEA7E530-D038-4C71-B56B-98873E7CD006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1" name="星: 32 pt 720">
                <a:extLst>
                  <a:ext uri="{FF2B5EF4-FFF2-40B4-BE49-F238E27FC236}">
                    <a16:creationId xmlns:a16="http://schemas.microsoft.com/office/drawing/2014/main" id="{E58940B6-B3FF-46D1-A90E-A793CE4ECD34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66" name="フリーフォーム: 図形 665">
              <a:extLst>
                <a:ext uri="{FF2B5EF4-FFF2-40B4-BE49-F238E27FC236}">
                  <a16:creationId xmlns:a16="http://schemas.microsoft.com/office/drawing/2014/main" id="{ABC6B605-E9AD-4E27-A36E-F4459DFAAE1B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970F260E-BBA0-465A-B70A-B6BD3F235DC2}"/>
                </a:ext>
              </a:extLst>
            </p:cNvPr>
            <p:cNvGrpSpPr/>
            <p:nvPr/>
          </p:nvGrpSpPr>
          <p:grpSpPr>
            <a:xfrm rot="900000">
              <a:off x="1482502" y="5122094"/>
              <a:ext cx="456518" cy="1056824"/>
              <a:chOff x="1367356" y="1701703"/>
              <a:chExt cx="456518" cy="1056824"/>
            </a:xfrm>
          </p:grpSpPr>
          <p:sp>
            <p:nvSpPr>
              <p:cNvPr id="717" name="台形 716">
                <a:extLst>
                  <a:ext uri="{FF2B5EF4-FFF2-40B4-BE49-F238E27FC236}">
                    <a16:creationId xmlns:a16="http://schemas.microsoft.com/office/drawing/2014/main" id="{3094B034-1558-4FB4-8E3E-F9FFFCF52597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27346D59-042D-410E-A7A4-9E771E9A4259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9" name="台形 718">
                <a:extLst>
                  <a:ext uri="{FF2B5EF4-FFF2-40B4-BE49-F238E27FC236}">
                    <a16:creationId xmlns:a16="http://schemas.microsoft.com/office/drawing/2014/main" id="{D4BA86F0-CC8E-4732-BC12-3221FC206D0D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68" name="四角形: 上の 2 つの角を丸める 36">
              <a:extLst>
                <a:ext uri="{FF2B5EF4-FFF2-40B4-BE49-F238E27FC236}">
                  <a16:creationId xmlns:a16="http://schemas.microsoft.com/office/drawing/2014/main" id="{8F678CBB-DE52-4127-A770-0D0E5830790C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D1C26031-E3C1-4CBA-AE12-7AF1958BFA7F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D36DB393-382D-4749-8B57-BBE71F430CBE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03" name="星: 32 pt 702">
                  <a:extLst>
                    <a:ext uri="{FF2B5EF4-FFF2-40B4-BE49-F238E27FC236}">
                      <a16:creationId xmlns:a16="http://schemas.microsoft.com/office/drawing/2014/main" id="{6635975B-95B2-4D6B-BB77-A8033F508B59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4" name="星: 32 pt 703">
                  <a:extLst>
                    <a:ext uri="{FF2B5EF4-FFF2-40B4-BE49-F238E27FC236}">
                      <a16:creationId xmlns:a16="http://schemas.microsoft.com/office/drawing/2014/main" id="{F6609A69-9B33-4676-9C2F-107DC8D01D45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5" name="円: 塗りつぶしなし 704">
                  <a:extLst>
                    <a:ext uri="{FF2B5EF4-FFF2-40B4-BE49-F238E27FC236}">
                      <a16:creationId xmlns:a16="http://schemas.microsoft.com/office/drawing/2014/main" id="{3E93DE7C-6992-4D7D-AC9E-2E37101326AD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6" name="円: 塗りつぶしなし 705">
                  <a:extLst>
                    <a:ext uri="{FF2B5EF4-FFF2-40B4-BE49-F238E27FC236}">
                      <a16:creationId xmlns:a16="http://schemas.microsoft.com/office/drawing/2014/main" id="{BAB6CDEA-00C2-4897-A72A-F43BB58FFF01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7" name="アーチ 706">
                  <a:extLst>
                    <a:ext uri="{FF2B5EF4-FFF2-40B4-BE49-F238E27FC236}">
                      <a16:creationId xmlns:a16="http://schemas.microsoft.com/office/drawing/2014/main" id="{7B5D7E7B-0D97-452F-A0D6-FDB4EA9813BC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3BD54B4B-DC3E-49A3-ABD4-A052EEC37040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9" name="円: 塗りつぶしなし 708">
                  <a:extLst>
                    <a:ext uri="{FF2B5EF4-FFF2-40B4-BE49-F238E27FC236}">
                      <a16:creationId xmlns:a16="http://schemas.microsoft.com/office/drawing/2014/main" id="{8B6FC509-162D-43D2-9C6E-C68FD7274105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0" name="円: 塗りつぶしなし 709">
                  <a:extLst>
                    <a:ext uri="{FF2B5EF4-FFF2-40B4-BE49-F238E27FC236}">
                      <a16:creationId xmlns:a16="http://schemas.microsoft.com/office/drawing/2014/main" id="{8C85EC41-1273-4FC0-A2C6-263B4F772BFA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1" name="四角形: 角を丸くする 710">
                  <a:extLst>
                    <a:ext uri="{FF2B5EF4-FFF2-40B4-BE49-F238E27FC236}">
                      <a16:creationId xmlns:a16="http://schemas.microsoft.com/office/drawing/2014/main" id="{72A5914C-0B4F-40DD-B446-00CC0164000E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2" name="四角形: 上の 2 つの角を丸める 711">
                  <a:extLst>
                    <a:ext uri="{FF2B5EF4-FFF2-40B4-BE49-F238E27FC236}">
                      <a16:creationId xmlns:a16="http://schemas.microsoft.com/office/drawing/2014/main" id="{A4C53ADB-806E-4205-A25B-AF76C909FEC2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3" name="台形 712">
                  <a:extLst>
                    <a:ext uri="{FF2B5EF4-FFF2-40B4-BE49-F238E27FC236}">
                      <a16:creationId xmlns:a16="http://schemas.microsoft.com/office/drawing/2014/main" id="{04D94B74-058E-47F9-8D4B-C3D1219E707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4" name="アーチ 713">
                  <a:extLst>
                    <a:ext uri="{FF2B5EF4-FFF2-40B4-BE49-F238E27FC236}">
                      <a16:creationId xmlns:a16="http://schemas.microsoft.com/office/drawing/2014/main" id="{71FA4BE4-566F-48DF-BF26-2F5533D18A6C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5" name="四角形: 角を丸くする 714">
                  <a:extLst>
                    <a:ext uri="{FF2B5EF4-FFF2-40B4-BE49-F238E27FC236}">
                      <a16:creationId xmlns:a16="http://schemas.microsoft.com/office/drawing/2014/main" id="{EFEDB216-BD4A-45DE-9282-7B86B543F42F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45CF866B-1AAC-4E6F-8E6A-DD20305473CB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1A14676A-5583-479F-B4F4-A89CB96CEA83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786FC282-C369-4DFC-885F-662FDF85295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3BF358AA-5FB7-4C0D-85EF-60AF191848B7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8616671F-09AB-42F9-8B37-41CE3567004D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697" name="四角形: 上の 2 つの角を丸める 696">
                <a:extLst>
                  <a:ext uri="{FF2B5EF4-FFF2-40B4-BE49-F238E27FC236}">
                    <a16:creationId xmlns:a16="http://schemas.microsoft.com/office/drawing/2014/main" id="{A3401D68-FF30-4C73-9C15-43BCC7ED3D99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8" name="四角形: 上の 2 つの角を丸める 697">
                <a:extLst>
                  <a:ext uri="{FF2B5EF4-FFF2-40B4-BE49-F238E27FC236}">
                    <a16:creationId xmlns:a16="http://schemas.microsoft.com/office/drawing/2014/main" id="{AA6465AF-96E6-4668-AFEF-317D4229AFBD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C240C047-6663-4EC8-A455-8B5BD7C50710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078E64A6-373A-4A8E-B9A4-F90D68FC1FB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5" name="四角形: 角を丸くする 694">
                <a:extLst>
                  <a:ext uri="{FF2B5EF4-FFF2-40B4-BE49-F238E27FC236}">
                    <a16:creationId xmlns:a16="http://schemas.microsoft.com/office/drawing/2014/main" id="{6C793387-92F6-4BB1-8DA5-E6CD017E23B8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6" name="四角形: 角を丸くする 695">
                <a:extLst>
                  <a:ext uri="{FF2B5EF4-FFF2-40B4-BE49-F238E27FC236}">
                    <a16:creationId xmlns:a16="http://schemas.microsoft.com/office/drawing/2014/main" id="{0C85E39A-D3B6-4A06-ACBC-C0069A407E8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81E2EE38-C4E0-494B-8FF2-5ED6D74783AC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310828F4-DE03-4E0D-8FB2-21EDE171A8A8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692" name="台形 329">
                <a:extLst>
                  <a:ext uri="{FF2B5EF4-FFF2-40B4-BE49-F238E27FC236}">
                    <a16:creationId xmlns:a16="http://schemas.microsoft.com/office/drawing/2014/main" id="{EC48DC17-E41C-4EAE-8904-5B15E589FB7F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E3FAD2F2-2ACC-4ECF-939C-6367C3D7EA1D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4" name="台形 975">
              <a:extLst>
                <a:ext uri="{FF2B5EF4-FFF2-40B4-BE49-F238E27FC236}">
                  <a16:creationId xmlns:a16="http://schemas.microsoft.com/office/drawing/2014/main" id="{7C958947-31A6-4936-AD38-A0C32C36DBC9}"/>
                </a:ext>
              </a:extLst>
            </p:cNvPr>
            <p:cNvSpPr/>
            <p:nvPr/>
          </p:nvSpPr>
          <p:spPr>
            <a:xfrm rot="15300000">
              <a:off x="1647861" y="4981683"/>
              <a:ext cx="394687" cy="69670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87" h="696706">
                  <a:moveTo>
                    <a:pt x="50381" y="662170"/>
                  </a:moveTo>
                  <a:cubicBezTo>
                    <a:pt x="-39986" y="600564"/>
                    <a:pt x="15736" y="228060"/>
                    <a:pt x="30945" y="0"/>
                  </a:cubicBezTo>
                  <a:lnTo>
                    <a:pt x="349059" y="0"/>
                  </a:lnTo>
                  <a:lnTo>
                    <a:pt x="394687" y="684180"/>
                  </a:lnTo>
                  <a:cubicBezTo>
                    <a:pt x="258230" y="684180"/>
                    <a:pt x="140748" y="723776"/>
                    <a:pt x="50381" y="662170"/>
                  </a:cubicBezTo>
                  <a:close/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9F6A15A3-B2D9-4950-AC54-9A08AEA8362A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690" name="台形 689">
                <a:extLst>
                  <a:ext uri="{FF2B5EF4-FFF2-40B4-BE49-F238E27FC236}">
                    <a16:creationId xmlns:a16="http://schemas.microsoft.com/office/drawing/2014/main" id="{0E58549B-3DC3-4E01-B02F-B6AC856E3D2B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四角形: 上の 2 つの角を丸める 690">
                <a:extLst>
                  <a:ext uri="{FF2B5EF4-FFF2-40B4-BE49-F238E27FC236}">
                    <a16:creationId xmlns:a16="http://schemas.microsoft.com/office/drawing/2014/main" id="{A50062AE-E818-42AA-8122-3ED5FA9EE05C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DF673CC1-6315-4EF1-8637-4D8C5166380F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7F374589-B248-412F-8E4F-3874C04716E6}"/>
                </a:ext>
              </a:extLst>
            </p:cNvPr>
            <p:cNvGrpSpPr/>
            <p:nvPr/>
          </p:nvGrpSpPr>
          <p:grpSpPr>
            <a:xfrm rot="20700000">
              <a:off x="744569" y="3122167"/>
              <a:ext cx="1286386" cy="1247287"/>
              <a:chOff x="380071" y="1415664"/>
              <a:chExt cx="1286386" cy="1247287"/>
            </a:xfrm>
          </p:grpSpPr>
          <p:sp>
            <p:nvSpPr>
              <p:cNvPr id="680" name="楕円 1">
                <a:extLst>
                  <a:ext uri="{FF2B5EF4-FFF2-40B4-BE49-F238E27FC236}">
                    <a16:creationId xmlns:a16="http://schemas.microsoft.com/office/drawing/2014/main" id="{BE03E7E4-7AC5-4FA0-A35A-5C3332C77A7E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四角形: 角を丸くする 680">
                <a:extLst>
                  <a:ext uri="{FF2B5EF4-FFF2-40B4-BE49-F238E27FC236}">
                    <a16:creationId xmlns:a16="http://schemas.microsoft.com/office/drawing/2014/main" id="{1A8B7C4F-D1BC-48AD-A79A-FFCD75FD7980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5907BF95-DE8B-4A4E-B5B4-891762E571F4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正方形/長方形 11">
                <a:extLst>
                  <a:ext uri="{FF2B5EF4-FFF2-40B4-BE49-F238E27FC236}">
                    <a16:creationId xmlns:a16="http://schemas.microsoft.com/office/drawing/2014/main" id="{3B26B3CF-41F6-4669-8D52-B221C335DA04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楕円 14">
                <a:extLst>
                  <a:ext uri="{FF2B5EF4-FFF2-40B4-BE49-F238E27FC236}">
                    <a16:creationId xmlns:a16="http://schemas.microsoft.com/office/drawing/2014/main" id="{4D028D1E-ED95-4F5F-8E30-6F46ECE46621}"/>
                  </a:ext>
                </a:extLst>
              </p:cNvPr>
              <p:cNvSpPr/>
              <p:nvPr/>
            </p:nvSpPr>
            <p:spPr>
              <a:xfrm rot="20700000">
                <a:off x="601453" y="2331248"/>
                <a:ext cx="155112" cy="83217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9303B51B-A48C-4E10-8F4A-9045C790897F}"/>
                  </a:ext>
                </a:extLst>
              </p:cNvPr>
              <p:cNvSpPr/>
              <p:nvPr/>
            </p:nvSpPr>
            <p:spPr>
              <a:xfrm rot="20700000">
                <a:off x="630906" y="2334149"/>
                <a:ext cx="126041" cy="7643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月 685">
                <a:extLst>
                  <a:ext uri="{FF2B5EF4-FFF2-40B4-BE49-F238E27FC236}">
                    <a16:creationId xmlns:a16="http://schemas.microsoft.com/office/drawing/2014/main" id="{6F478A30-8740-4497-BA21-13D95A61CCE7}"/>
                  </a:ext>
                </a:extLst>
              </p:cNvPr>
              <p:cNvSpPr/>
              <p:nvPr/>
            </p:nvSpPr>
            <p:spPr>
              <a:xfrm rot="45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E0603A58-A35D-49A3-A141-14962DF78998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2E82247F-1753-4095-BCF9-1A567DA4AFF0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8FD15F86-132A-418E-8E76-FECB27482BF8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05EB4B68-0716-4D64-9AD5-5328E7BF65F3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79" name="四角形: 上の 2 つの角を丸める 36">
              <a:extLst>
                <a:ext uri="{FF2B5EF4-FFF2-40B4-BE49-F238E27FC236}">
                  <a16:creationId xmlns:a16="http://schemas.microsoft.com/office/drawing/2014/main" id="{981EE809-16D0-4B89-8686-B11951D49109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722" name="グループ化 721">
            <a:extLst>
              <a:ext uri="{FF2B5EF4-FFF2-40B4-BE49-F238E27FC236}">
                <a16:creationId xmlns:a16="http://schemas.microsoft.com/office/drawing/2014/main" id="{AA37CA32-34D3-4039-93D0-C668464C6C17}"/>
              </a:ext>
            </a:extLst>
          </p:cNvPr>
          <p:cNvGrpSpPr/>
          <p:nvPr/>
        </p:nvGrpSpPr>
        <p:grpSpPr>
          <a:xfrm flipH="1">
            <a:off x="4124666" y="7344357"/>
            <a:ext cx="2352210" cy="2518194"/>
            <a:chOff x="3460494" y="3173714"/>
            <a:chExt cx="3445981" cy="3689148"/>
          </a:xfrm>
        </p:grpSpPr>
        <p:sp>
          <p:nvSpPr>
            <p:cNvPr id="723" name="四角形: 上の 2 つの角を丸める 36">
              <a:extLst>
                <a:ext uri="{FF2B5EF4-FFF2-40B4-BE49-F238E27FC236}">
                  <a16:creationId xmlns:a16="http://schemas.microsoft.com/office/drawing/2014/main" id="{2351AAED-83D0-4522-98B9-FA8AD47CEF65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24" name="グループ化 723">
              <a:extLst>
                <a:ext uri="{FF2B5EF4-FFF2-40B4-BE49-F238E27FC236}">
                  <a16:creationId xmlns:a16="http://schemas.microsoft.com/office/drawing/2014/main" id="{D7667316-C1CC-4C7B-95D1-17BE3F5A8843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777" name="星: 32 pt 776">
                <a:extLst>
                  <a:ext uri="{FF2B5EF4-FFF2-40B4-BE49-F238E27FC236}">
                    <a16:creationId xmlns:a16="http://schemas.microsoft.com/office/drawing/2014/main" id="{EABA2C19-59A2-4EB3-9271-67BEB8DF5301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8" name="星: 32 pt 777">
                <a:extLst>
                  <a:ext uri="{FF2B5EF4-FFF2-40B4-BE49-F238E27FC236}">
                    <a16:creationId xmlns:a16="http://schemas.microsoft.com/office/drawing/2014/main" id="{1D504C04-FEB5-4A37-8128-A50A0A030F43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C9324396-F8D8-4BC4-89DB-50133E07CCC5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774" name="台形 773">
                <a:extLst>
                  <a:ext uri="{FF2B5EF4-FFF2-40B4-BE49-F238E27FC236}">
                    <a16:creationId xmlns:a16="http://schemas.microsoft.com/office/drawing/2014/main" id="{314D5E28-00B5-4CE8-8BA5-A01CEF2F7260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0173E466-40D4-4434-BD20-EA025E4936D1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台形 775">
                <a:extLst>
                  <a:ext uri="{FF2B5EF4-FFF2-40B4-BE49-F238E27FC236}">
                    <a16:creationId xmlns:a16="http://schemas.microsoft.com/office/drawing/2014/main" id="{D6EBCF46-1FE8-4A70-BACC-67B9D7DCA3D0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26" name="グループ化 725">
              <a:extLst>
                <a:ext uri="{FF2B5EF4-FFF2-40B4-BE49-F238E27FC236}">
                  <a16:creationId xmlns:a16="http://schemas.microsoft.com/office/drawing/2014/main" id="{09A1AF48-23B2-42E7-A067-8DE4B5176F6A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A89B00D7-0F93-42D2-AD23-3DDBFF186B49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60" name="星: 32 pt 759">
                  <a:extLst>
                    <a:ext uri="{FF2B5EF4-FFF2-40B4-BE49-F238E27FC236}">
                      <a16:creationId xmlns:a16="http://schemas.microsoft.com/office/drawing/2014/main" id="{47AA2542-7548-40AB-B954-B6593B94251A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1" name="星: 32 pt 760">
                  <a:extLst>
                    <a:ext uri="{FF2B5EF4-FFF2-40B4-BE49-F238E27FC236}">
                      <a16:creationId xmlns:a16="http://schemas.microsoft.com/office/drawing/2014/main" id="{6EE511FC-25E4-491E-8399-1F608695142C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2" name="円: 塗りつぶしなし 761">
                  <a:extLst>
                    <a:ext uri="{FF2B5EF4-FFF2-40B4-BE49-F238E27FC236}">
                      <a16:creationId xmlns:a16="http://schemas.microsoft.com/office/drawing/2014/main" id="{348B3644-FFAB-4EDB-A840-D74BDE041600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3" name="円: 塗りつぶしなし 762">
                  <a:extLst>
                    <a:ext uri="{FF2B5EF4-FFF2-40B4-BE49-F238E27FC236}">
                      <a16:creationId xmlns:a16="http://schemas.microsoft.com/office/drawing/2014/main" id="{24C6ECF7-0824-42D1-A915-2B62F089DBC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4" name="アーチ 763">
                  <a:extLst>
                    <a:ext uri="{FF2B5EF4-FFF2-40B4-BE49-F238E27FC236}">
                      <a16:creationId xmlns:a16="http://schemas.microsoft.com/office/drawing/2014/main" id="{AE5CABC4-607E-429A-B2A7-C845257B6312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9B2CA163-4FA7-4B85-872B-455A3CDDC3C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6" name="円: 塗りつぶしなし 765">
                  <a:extLst>
                    <a:ext uri="{FF2B5EF4-FFF2-40B4-BE49-F238E27FC236}">
                      <a16:creationId xmlns:a16="http://schemas.microsoft.com/office/drawing/2014/main" id="{F43CBA9D-1A71-47D4-B0B7-85F7459BDA99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7" name="円: 塗りつぶしなし 766">
                  <a:extLst>
                    <a:ext uri="{FF2B5EF4-FFF2-40B4-BE49-F238E27FC236}">
                      <a16:creationId xmlns:a16="http://schemas.microsoft.com/office/drawing/2014/main" id="{9E931E01-0766-43A7-B80E-3577C537EF01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8" name="四角形: 角を丸くする 767">
                  <a:extLst>
                    <a:ext uri="{FF2B5EF4-FFF2-40B4-BE49-F238E27FC236}">
                      <a16:creationId xmlns:a16="http://schemas.microsoft.com/office/drawing/2014/main" id="{65B398E6-78D4-41F6-A9BF-B1834F0CD891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69" name="四角形: 上の 2 つの角を丸める 768">
                  <a:extLst>
                    <a:ext uri="{FF2B5EF4-FFF2-40B4-BE49-F238E27FC236}">
                      <a16:creationId xmlns:a16="http://schemas.microsoft.com/office/drawing/2014/main" id="{0D431A2C-DC29-4660-9A8D-9D35D82126F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0" name="台形 769">
                  <a:extLst>
                    <a:ext uri="{FF2B5EF4-FFF2-40B4-BE49-F238E27FC236}">
                      <a16:creationId xmlns:a16="http://schemas.microsoft.com/office/drawing/2014/main" id="{FBB097D7-CFFF-437D-9D56-07D900CC7F5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1" name="アーチ 770">
                  <a:extLst>
                    <a:ext uri="{FF2B5EF4-FFF2-40B4-BE49-F238E27FC236}">
                      <a16:creationId xmlns:a16="http://schemas.microsoft.com/office/drawing/2014/main" id="{716BB7E2-7E14-477F-83B7-583BCFA8ADB7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2" name="四角形: 角を丸くする 771">
                  <a:extLst>
                    <a:ext uri="{FF2B5EF4-FFF2-40B4-BE49-F238E27FC236}">
                      <a16:creationId xmlns:a16="http://schemas.microsoft.com/office/drawing/2014/main" id="{4B7014DD-BCEB-4669-BF11-F8FE6575A04E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73" name="楕円 772">
                  <a:extLst>
                    <a:ext uri="{FF2B5EF4-FFF2-40B4-BE49-F238E27FC236}">
                      <a16:creationId xmlns:a16="http://schemas.microsoft.com/office/drawing/2014/main" id="{8997461B-1E60-43FA-8199-0B242252A1A4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8716C58F-ECA8-45E3-B01E-E861E45365FF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2B6ACC29-003D-4CA9-80A1-535020A29B89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59" name="楕円 758">
                  <a:extLst>
                    <a:ext uri="{FF2B5EF4-FFF2-40B4-BE49-F238E27FC236}">
                      <a16:creationId xmlns:a16="http://schemas.microsoft.com/office/drawing/2014/main" id="{CCC6DCC7-5C6D-4E76-9F50-4EA3D54E4569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0B559304-2F87-47C0-A620-7AFDB5851484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754" name="四角形: 上の 2 つの角を丸める 753">
                <a:extLst>
                  <a:ext uri="{FF2B5EF4-FFF2-40B4-BE49-F238E27FC236}">
                    <a16:creationId xmlns:a16="http://schemas.microsoft.com/office/drawing/2014/main" id="{268DBF7D-135F-493C-B2BF-C10C34C80807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5" name="四角形: 上の 2 つの角を丸める 754">
                <a:extLst>
                  <a:ext uri="{FF2B5EF4-FFF2-40B4-BE49-F238E27FC236}">
                    <a16:creationId xmlns:a16="http://schemas.microsoft.com/office/drawing/2014/main" id="{8143BEDA-0B52-4062-B602-F57ED0AEB64E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1D4EF946-E31E-4534-9712-CB3AC3157A85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B4D3467E-A8F3-43BD-B9AC-D2519460726F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2" name="四角形: 角を丸くする 751">
                <a:extLst>
                  <a:ext uri="{FF2B5EF4-FFF2-40B4-BE49-F238E27FC236}">
                    <a16:creationId xmlns:a16="http://schemas.microsoft.com/office/drawing/2014/main" id="{5EBC08C7-2C1F-4478-8BC5-6EEE14723FDB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3" name="四角形: 角を丸くする 752">
                <a:extLst>
                  <a:ext uri="{FF2B5EF4-FFF2-40B4-BE49-F238E27FC236}">
                    <a16:creationId xmlns:a16="http://schemas.microsoft.com/office/drawing/2014/main" id="{39923B5F-7C73-4E70-ABC9-4D93040C512E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29" name="四角形: 上の 2 つの角を丸める 728">
              <a:extLst>
                <a:ext uri="{FF2B5EF4-FFF2-40B4-BE49-F238E27FC236}">
                  <a16:creationId xmlns:a16="http://schemas.microsoft.com/office/drawing/2014/main" id="{BA4FF76B-1DAC-4BED-8CFB-17A7231F7748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A1EBD501-508B-4534-AA0D-86BDC61130F6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749" name="台形 329">
                <a:extLst>
                  <a:ext uri="{FF2B5EF4-FFF2-40B4-BE49-F238E27FC236}">
                    <a16:creationId xmlns:a16="http://schemas.microsoft.com/office/drawing/2014/main" id="{1B3586FA-1838-409E-A9A3-9FCAB1B5E224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E0A90E23-A00A-4AE8-A114-5A831A6B0634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31" name="台形 975">
              <a:extLst>
                <a:ext uri="{FF2B5EF4-FFF2-40B4-BE49-F238E27FC236}">
                  <a16:creationId xmlns:a16="http://schemas.microsoft.com/office/drawing/2014/main" id="{83A4EEBF-2EBD-400B-A511-6626DAD2DF3E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C12B1A5E-A8DD-433F-B2E0-997B87072D1B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747" name="台形 746">
                <a:extLst>
                  <a:ext uri="{FF2B5EF4-FFF2-40B4-BE49-F238E27FC236}">
                    <a16:creationId xmlns:a16="http://schemas.microsoft.com/office/drawing/2014/main" id="{5302E306-EC3C-4D46-98F6-D514846DBCCD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四角形: 上の 2 つの角を丸める 747">
                <a:extLst>
                  <a:ext uri="{FF2B5EF4-FFF2-40B4-BE49-F238E27FC236}">
                    <a16:creationId xmlns:a16="http://schemas.microsoft.com/office/drawing/2014/main" id="{0FB834CC-9B1A-4BD6-8B68-C239B0E6DFA7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1AA66E4B-3E16-4020-A00D-62678AF89848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053493B3-45E3-4410-ABDC-F2F33915C29A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5" name="四角形: 上の 2 つの角を丸める 36">
              <a:extLst>
                <a:ext uri="{FF2B5EF4-FFF2-40B4-BE49-F238E27FC236}">
                  <a16:creationId xmlns:a16="http://schemas.microsoft.com/office/drawing/2014/main" id="{9BFE4F5E-B92D-4997-8A50-B2C75E7444BC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36" name="グループ化 735">
              <a:extLst>
                <a:ext uri="{FF2B5EF4-FFF2-40B4-BE49-F238E27FC236}">
                  <a16:creationId xmlns:a16="http://schemas.microsoft.com/office/drawing/2014/main" id="{7FE8B591-78C0-40FC-ABA6-714715DFD919}"/>
                </a:ext>
              </a:extLst>
            </p:cNvPr>
            <p:cNvGrpSpPr/>
            <p:nvPr/>
          </p:nvGrpSpPr>
          <p:grpSpPr>
            <a:xfrm>
              <a:off x="4380276" y="3173714"/>
              <a:ext cx="1155656" cy="1207393"/>
              <a:chOff x="2111676" y="6083742"/>
              <a:chExt cx="1155656" cy="1207393"/>
            </a:xfrm>
          </p:grpSpPr>
          <p:sp>
            <p:nvSpPr>
              <p:cNvPr id="737" name="楕円 1">
                <a:extLst>
                  <a:ext uri="{FF2B5EF4-FFF2-40B4-BE49-F238E27FC236}">
                    <a16:creationId xmlns:a16="http://schemas.microsoft.com/office/drawing/2014/main" id="{C409EA2F-ED9A-4A92-BDE1-E85A963E9E32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四角形: 角を丸くする 737">
                <a:extLst>
                  <a:ext uri="{FF2B5EF4-FFF2-40B4-BE49-F238E27FC236}">
                    <a16:creationId xmlns:a16="http://schemas.microsoft.com/office/drawing/2014/main" id="{C9786C34-E876-4DB9-983B-26942617CDD6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楕円 14">
                <a:extLst>
                  <a:ext uri="{FF2B5EF4-FFF2-40B4-BE49-F238E27FC236}">
                    <a16:creationId xmlns:a16="http://schemas.microsoft.com/office/drawing/2014/main" id="{454332A3-DE18-4C87-BB09-D9790A13302E}"/>
                  </a:ext>
                </a:extLst>
              </p:cNvPr>
              <p:cNvSpPr/>
              <p:nvPr/>
            </p:nvSpPr>
            <p:spPr>
              <a:xfrm rot="20052697">
                <a:off x="2336578" y="7011426"/>
                <a:ext cx="155112" cy="11875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2ADBC305-DEF3-40E7-B703-E73614313240}"/>
                  </a:ext>
                </a:extLst>
              </p:cNvPr>
              <p:cNvSpPr/>
              <p:nvPr/>
            </p:nvSpPr>
            <p:spPr>
              <a:xfrm rot="20052697">
                <a:off x="2368996" y="7019860"/>
                <a:ext cx="126041" cy="109077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E853CFEB-056D-47CE-92A8-9C2C51559C5E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6FF9F0CF-AE5E-4A5F-B9F4-30DCD057A278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DB95B07B-0F5C-415A-81F7-FD4A0B3C59B6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C604F7DF-1936-4974-B212-4A9B190CB8C2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A448FC51-F1A3-4FD3-84BE-B29F4A252172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楕円 216">
                <a:extLst>
                  <a:ext uri="{FF2B5EF4-FFF2-40B4-BE49-F238E27FC236}">
                    <a16:creationId xmlns:a16="http://schemas.microsoft.com/office/drawing/2014/main" id="{717296E5-EE4C-4507-80DF-8CA96CED5C7A}"/>
                  </a:ext>
                </a:extLst>
              </p:cNvPr>
              <p:cNvSpPr/>
              <p:nvPr/>
            </p:nvSpPr>
            <p:spPr>
              <a:xfrm rot="19800000">
                <a:off x="2148123" y="6545461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298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: 16 pt 1">
            <a:extLst>
              <a:ext uri="{FF2B5EF4-FFF2-40B4-BE49-F238E27FC236}">
                <a16:creationId xmlns:a16="http://schemas.microsoft.com/office/drawing/2014/main" id="{D0BAF23E-7F74-4D9A-B4DE-C15E9258C57F}"/>
              </a:ext>
            </a:extLst>
          </p:cNvPr>
          <p:cNvSpPr/>
          <p:nvPr/>
        </p:nvSpPr>
        <p:spPr>
          <a:xfrm>
            <a:off x="366785" y="2688858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星: 16 pt 6">
            <a:extLst>
              <a:ext uri="{FF2B5EF4-FFF2-40B4-BE49-F238E27FC236}">
                <a16:creationId xmlns:a16="http://schemas.microsoft.com/office/drawing/2014/main" id="{6E372702-C35D-4B44-945A-BE368266D269}"/>
              </a:ext>
            </a:extLst>
          </p:cNvPr>
          <p:cNvSpPr/>
          <p:nvPr/>
        </p:nvSpPr>
        <p:spPr>
          <a:xfrm>
            <a:off x="4501463" y="3702649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1077CC0-9677-4EDF-B648-F642B8DBD31F}"/>
              </a:ext>
            </a:extLst>
          </p:cNvPr>
          <p:cNvSpPr/>
          <p:nvPr/>
        </p:nvSpPr>
        <p:spPr>
          <a:xfrm>
            <a:off x="115182" y="93697"/>
            <a:ext cx="6606894" cy="24023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F4F487-CCD9-4B55-A73C-8D086655DFC2}"/>
              </a:ext>
            </a:extLst>
          </p:cNvPr>
          <p:cNvSpPr txBox="1"/>
          <p:nvPr/>
        </p:nvSpPr>
        <p:spPr>
          <a:xfrm>
            <a:off x="328246" y="6129132"/>
            <a:ext cx="6194602" cy="32790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出しすぎ注意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A3CA61-51F3-4B60-86F4-A6FD4C533B16}"/>
              </a:ext>
            </a:extLst>
          </p:cNvPr>
          <p:cNvSpPr txBox="1"/>
          <p:nvPr/>
        </p:nvSpPr>
        <p:spPr>
          <a:xfrm>
            <a:off x="0" y="59611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迷惑運転、</a:t>
            </a:r>
            <a:r>
              <a:rPr kumimoji="1"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危険運転は</a:t>
            </a:r>
            <a:endParaRPr kumimoji="1" lang="en-US" altLang="ja-JP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事故の元！</a:t>
            </a:r>
            <a:endParaRPr kumimoji="1" lang="ja-JP" altLang="en-US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725EBC96-2118-4126-B35E-33A1456099A4}"/>
              </a:ext>
            </a:extLst>
          </p:cNvPr>
          <p:cNvGrpSpPr/>
          <p:nvPr/>
        </p:nvGrpSpPr>
        <p:grpSpPr>
          <a:xfrm>
            <a:off x="497998" y="2694778"/>
            <a:ext cx="2846816" cy="3205720"/>
            <a:chOff x="3460494" y="2982437"/>
            <a:chExt cx="3445981" cy="3880425"/>
          </a:xfrm>
        </p:grpSpPr>
        <p:sp>
          <p:nvSpPr>
            <p:cNvPr id="112" name="四角形: 上の 2 つの角を丸める 36">
              <a:extLst>
                <a:ext uri="{FF2B5EF4-FFF2-40B4-BE49-F238E27FC236}">
                  <a16:creationId xmlns:a16="http://schemas.microsoft.com/office/drawing/2014/main" id="{D8A7E7ED-9D03-4D84-875B-CFDD8A3A811F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32EC75E1-A2ED-4C0D-A983-940CA9E9F825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232" name="星: 32 pt 231">
                <a:extLst>
                  <a:ext uri="{FF2B5EF4-FFF2-40B4-BE49-F238E27FC236}">
                    <a16:creationId xmlns:a16="http://schemas.microsoft.com/office/drawing/2014/main" id="{1B907429-9462-419F-87BB-108338FD13FA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3" name="星: 32 pt 232">
                <a:extLst>
                  <a:ext uri="{FF2B5EF4-FFF2-40B4-BE49-F238E27FC236}">
                    <a16:creationId xmlns:a16="http://schemas.microsoft.com/office/drawing/2014/main" id="{225C012C-9129-4933-9C99-DA4521BF53A6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5F9571F2-B5BE-4E79-A929-73DD0A3F067E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229" name="台形 228">
                <a:extLst>
                  <a:ext uri="{FF2B5EF4-FFF2-40B4-BE49-F238E27FC236}">
                    <a16:creationId xmlns:a16="http://schemas.microsoft.com/office/drawing/2014/main" id="{013F0AF6-9B9D-4FF1-9EB5-B3D51F39CD83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21DF60B0-3188-44FA-82C3-820DE44AAB53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31909B8D-DA20-4AC6-A3D9-E3D9ED526582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5CD7CAD6-2491-42B3-95B0-E6E6CDF87083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559E32FB-754F-4B05-981A-6AF8849E7A23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15" name="星: 32 pt 214">
                  <a:extLst>
                    <a:ext uri="{FF2B5EF4-FFF2-40B4-BE49-F238E27FC236}">
                      <a16:creationId xmlns:a16="http://schemas.microsoft.com/office/drawing/2014/main" id="{2827A0D4-BB12-44BC-ACD3-C5B0D9C2E438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6" name="星: 32 pt 215">
                  <a:extLst>
                    <a:ext uri="{FF2B5EF4-FFF2-40B4-BE49-F238E27FC236}">
                      <a16:creationId xmlns:a16="http://schemas.microsoft.com/office/drawing/2014/main" id="{635FDB3E-E4F3-4984-B95D-FB0D9BD45E99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7" name="円: 塗りつぶしなし 216">
                  <a:extLst>
                    <a:ext uri="{FF2B5EF4-FFF2-40B4-BE49-F238E27FC236}">
                      <a16:creationId xmlns:a16="http://schemas.microsoft.com/office/drawing/2014/main" id="{FA64048C-35C2-4309-9F8F-63E5078C29C1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8" name="円: 塗りつぶしなし 217">
                  <a:extLst>
                    <a:ext uri="{FF2B5EF4-FFF2-40B4-BE49-F238E27FC236}">
                      <a16:creationId xmlns:a16="http://schemas.microsoft.com/office/drawing/2014/main" id="{7DC3EC1A-DDAC-437A-A605-6100D91F4D29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9" name="アーチ 218">
                  <a:extLst>
                    <a:ext uri="{FF2B5EF4-FFF2-40B4-BE49-F238E27FC236}">
                      <a16:creationId xmlns:a16="http://schemas.microsoft.com/office/drawing/2014/main" id="{936C0881-DB23-4ED6-AA7E-526367C21886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D8E7B007-8B2C-43B3-9D68-80D3CC3DEA1F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1" name="円: 塗りつぶしなし 220">
                  <a:extLst>
                    <a:ext uri="{FF2B5EF4-FFF2-40B4-BE49-F238E27FC236}">
                      <a16:creationId xmlns:a16="http://schemas.microsoft.com/office/drawing/2014/main" id="{E84B54C8-E9E4-4589-802F-995C38CD0A45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2" name="円: 塗りつぶしなし 221">
                  <a:extLst>
                    <a:ext uri="{FF2B5EF4-FFF2-40B4-BE49-F238E27FC236}">
                      <a16:creationId xmlns:a16="http://schemas.microsoft.com/office/drawing/2014/main" id="{AAE916BC-9390-4F22-9BD0-46A900D2C738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6C01E2CE-66CF-4802-8F9C-0FEA502178B9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4" name="四角形: 上の 2 つの角を丸める 223">
                  <a:extLst>
                    <a:ext uri="{FF2B5EF4-FFF2-40B4-BE49-F238E27FC236}">
                      <a16:creationId xmlns:a16="http://schemas.microsoft.com/office/drawing/2014/main" id="{B7A27952-AF78-4BCF-A78C-1E7448715056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5" name="台形 224">
                  <a:extLst>
                    <a:ext uri="{FF2B5EF4-FFF2-40B4-BE49-F238E27FC236}">
                      <a16:creationId xmlns:a16="http://schemas.microsoft.com/office/drawing/2014/main" id="{57591688-E298-48E4-AC50-E60F20FC354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アーチ 225">
                  <a:extLst>
                    <a:ext uri="{FF2B5EF4-FFF2-40B4-BE49-F238E27FC236}">
                      <a16:creationId xmlns:a16="http://schemas.microsoft.com/office/drawing/2014/main" id="{0347A394-90B7-4807-A1C9-91DB27125A5D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D5C89E2C-C182-4FC5-8F83-ECB5E96F2199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1888A178-7F83-4127-A3ED-351C737EAAB6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BBF0727D-3602-44E8-84D2-1BCF70C79214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A76E2B82-8388-4CAF-86A0-63F12F24C81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781776FD-6C17-4BE4-949C-60A5F5998ADD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7EFFC6E-02E6-4DC7-B902-8D668FB673A3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94AC30CC-D79D-4459-BFC7-EFACB4915C61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07EFB317-FBC1-4168-A966-DC6BE63AD1D5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C6E87F6F-6B1C-4C31-8283-2B2A4E659DC8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16F5E81-5A3A-4E60-8E64-CD913016B9A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1E7918CA-AE05-419D-B291-924020340CA6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E9942D44-6301-489D-9675-8BCD20AD21E8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37118EA8-E036-4652-94B6-479396DCA53C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7EFE5AE2-3A78-470E-BA57-D2924A91F57F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204" name="台形 329">
                <a:extLst>
                  <a:ext uri="{FF2B5EF4-FFF2-40B4-BE49-F238E27FC236}">
                    <a16:creationId xmlns:a16="http://schemas.microsoft.com/office/drawing/2014/main" id="{4779529B-8BF4-49C9-BE01-2CB19F65956D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3A91030D-138C-4F6A-88B7-C2A9676D35AD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0" name="台形 975">
              <a:extLst>
                <a:ext uri="{FF2B5EF4-FFF2-40B4-BE49-F238E27FC236}">
                  <a16:creationId xmlns:a16="http://schemas.microsoft.com/office/drawing/2014/main" id="{20B108BB-EB16-4E07-AA1D-4B7F99FD8576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F0629AD-53BC-4217-9B5A-F1D975AE0197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202" name="台形 201">
                <a:extLst>
                  <a:ext uri="{FF2B5EF4-FFF2-40B4-BE49-F238E27FC236}">
                    <a16:creationId xmlns:a16="http://schemas.microsoft.com/office/drawing/2014/main" id="{31DE614A-605E-4404-ABD1-F7A72A4D5A7D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2A724AD5-D757-4A8C-AD9D-8947B183CC2D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55A2DE00-DA2B-448B-B176-9A329ED0D678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272C0548-0C78-4567-81B3-7E36D95B277D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" name="四角形: 上の 2 つの角を丸める 36">
              <a:extLst>
                <a:ext uri="{FF2B5EF4-FFF2-40B4-BE49-F238E27FC236}">
                  <a16:creationId xmlns:a16="http://schemas.microsoft.com/office/drawing/2014/main" id="{D5D33DB7-66A4-44DE-8584-FD606ED8586A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29807A9C-017D-449A-89BE-04F09FC83433}"/>
                </a:ext>
              </a:extLst>
            </p:cNvPr>
            <p:cNvGrpSpPr/>
            <p:nvPr/>
          </p:nvGrpSpPr>
          <p:grpSpPr>
            <a:xfrm>
              <a:off x="4587582" y="2982437"/>
              <a:ext cx="1291268" cy="1350492"/>
              <a:chOff x="7300815" y="5983565"/>
              <a:chExt cx="1291268" cy="1350492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69FFF20F-B105-441E-A869-8192D8383C38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楕円 1">
                <a:extLst>
                  <a:ext uri="{FF2B5EF4-FFF2-40B4-BE49-F238E27FC236}">
                    <a16:creationId xmlns:a16="http://schemas.microsoft.com/office/drawing/2014/main" id="{78D72DDD-7B57-4EEF-9B69-64009358D8E9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C5F60AF0-3CAD-461B-96FF-8A564C1E243D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楕円 14">
                <a:extLst>
                  <a:ext uri="{FF2B5EF4-FFF2-40B4-BE49-F238E27FC236}">
                    <a16:creationId xmlns:a16="http://schemas.microsoft.com/office/drawing/2014/main" id="{1E6A85A6-DFD7-43FE-8DD3-4F59F4070B96}"/>
                  </a:ext>
                </a:extLst>
              </p:cNvPr>
              <p:cNvSpPr/>
              <p:nvPr/>
            </p:nvSpPr>
            <p:spPr>
              <a:xfrm rot="20052697">
                <a:off x="7541072" y="7019376"/>
                <a:ext cx="155112" cy="143074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1E6CF9C-CB19-482F-9888-3C0B4A0E26D0}"/>
                  </a:ext>
                </a:extLst>
              </p:cNvPr>
              <p:cNvSpPr/>
              <p:nvPr/>
            </p:nvSpPr>
            <p:spPr>
              <a:xfrm rot="20052697">
                <a:off x="7573059" y="7027908"/>
                <a:ext cx="126041" cy="13141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66C3785D-F9ED-4C5C-8818-4016B1D549F8}"/>
                  </a:ext>
                </a:extLst>
              </p:cNvPr>
              <p:cNvSpPr/>
              <p:nvPr/>
            </p:nvSpPr>
            <p:spPr>
              <a:xfrm rot="3600000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590FAA6-E22A-413A-A5FF-DDA52519AF2D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44F6E6AC-8623-4E3B-8855-4DBEBCDF473A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CA094522-E1EA-4FE5-8F2B-B4AFDDF4C632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3067E115-9A25-4204-BAD8-78954C2F24B9}"/>
                  </a:ext>
                </a:extLst>
              </p:cNvPr>
              <p:cNvSpPr/>
              <p:nvPr/>
            </p:nvSpPr>
            <p:spPr>
              <a:xfrm rot="8879878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F6FFBCB-C6EA-4149-9102-9ACD3F480E3C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6AEE2AA-5F46-4948-ADB2-849CA1FA077A}"/>
                </a:ext>
              </a:extLst>
            </p:cNvPr>
            <p:cNvSpPr/>
            <p:nvPr/>
          </p:nvSpPr>
          <p:spPr>
            <a:xfrm rot="20376193">
              <a:off x="5010629" y="435046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F0F8464F-366D-4700-8199-7BD9E01FFAD1}"/>
              </a:ext>
            </a:extLst>
          </p:cNvPr>
          <p:cNvGrpSpPr/>
          <p:nvPr/>
        </p:nvGrpSpPr>
        <p:grpSpPr>
          <a:xfrm>
            <a:off x="3553084" y="2706558"/>
            <a:ext cx="2969866" cy="3223860"/>
            <a:chOff x="-120906" y="3122167"/>
            <a:chExt cx="3445981" cy="3740695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02B08CB1-F314-47AF-86F6-3BCE2186E9CA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290" name="星: 32 pt 289">
                <a:extLst>
                  <a:ext uri="{FF2B5EF4-FFF2-40B4-BE49-F238E27FC236}">
                    <a16:creationId xmlns:a16="http://schemas.microsoft.com/office/drawing/2014/main" id="{58E0B62E-04A1-4E70-96E6-8B4C8E4DC227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1" name="星: 32 pt 290">
                <a:extLst>
                  <a:ext uri="{FF2B5EF4-FFF2-40B4-BE49-F238E27FC236}">
                    <a16:creationId xmlns:a16="http://schemas.microsoft.com/office/drawing/2014/main" id="{A7E0A5B2-4266-47B6-AD65-44AC64FC3C74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E781B72F-3D0A-4943-ACB4-211594B4FA8B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EF3E183F-D265-40E3-B126-75D6DBBA77FF}"/>
                </a:ext>
              </a:extLst>
            </p:cNvPr>
            <p:cNvGrpSpPr/>
            <p:nvPr/>
          </p:nvGrpSpPr>
          <p:grpSpPr>
            <a:xfrm rot="900000">
              <a:off x="1482502" y="5122094"/>
              <a:ext cx="456518" cy="1056824"/>
              <a:chOff x="1367356" y="1701703"/>
              <a:chExt cx="456518" cy="1056824"/>
            </a:xfrm>
          </p:grpSpPr>
          <p:sp>
            <p:nvSpPr>
              <p:cNvPr id="287" name="台形 286">
                <a:extLst>
                  <a:ext uri="{FF2B5EF4-FFF2-40B4-BE49-F238E27FC236}">
                    <a16:creationId xmlns:a16="http://schemas.microsoft.com/office/drawing/2014/main" id="{204592E4-71B1-4822-8C78-C9F1B9FF2FA7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7D0DEDC4-24AA-4DE7-924A-B7B4BAE1EE81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台形 288">
                <a:extLst>
                  <a:ext uri="{FF2B5EF4-FFF2-40B4-BE49-F238E27FC236}">
                    <a16:creationId xmlns:a16="http://schemas.microsoft.com/office/drawing/2014/main" id="{9D473D25-CCE4-49A4-A9F9-8CF21633595D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8" name="四角形: 上の 2 つの角を丸める 36">
              <a:extLst>
                <a:ext uri="{FF2B5EF4-FFF2-40B4-BE49-F238E27FC236}">
                  <a16:creationId xmlns:a16="http://schemas.microsoft.com/office/drawing/2014/main" id="{D1AF5830-A87F-4491-A763-159C4008AC5D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97FF8B81-0643-4F88-A29D-67020DB4DFB4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431509F9-9D9F-4539-9FF1-B8E112446D97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73" name="星: 32 pt 272">
                  <a:extLst>
                    <a:ext uri="{FF2B5EF4-FFF2-40B4-BE49-F238E27FC236}">
                      <a16:creationId xmlns:a16="http://schemas.microsoft.com/office/drawing/2014/main" id="{6A968514-34C2-40F0-B2CA-BB2062C73AF0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4" name="星: 32 pt 273">
                  <a:extLst>
                    <a:ext uri="{FF2B5EF4-FFF2-40B4-BE49-F238E27FC236}">
                      <a16:creationId xmlns:a16="http://schemas.microsoft.com/office/drawing/2014/main" id="{B8C03BE4-2E27-4731-9570-59530738E79C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5" name="円: 塗りつぶしなし 274">
                  <a:extLst>
                    <a:ext uri="{FF2B5EF4-FFF2-40B4-BE49-F238E27FC236}">
                      <a16:creationId xmlns:a16="http://schemas.microsoft.com/office/drawing/2014/main" id="{8D7B03CA-F9D5-466F-BF24-E82F2444111A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6" name="円: 塗りつぶしなし 275">
                  <a:extLst>
                    <a:ext uri="{FF2B5EF4-FFF2-40B4-BE49-F238E27FC236}">
                      <a16:creationId xmlns:a16="http://schemas.microsoft.com/office/drawing/2014/main" id="{3A26AA7F-A397-49FE-8293-D94AE5051C69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7" name="アーチ 276">
                  <a:extLst>
                    <a:ext uri="{FF2B5EF4-FFF2-40B4-BE49-F238E27FC236}">
                      <a16:creationId xmlns:a16="http://schemas.microsoft.com/office/drawing/2014/main" id="{3E7FA59C-F793-45B1-B4D4-BF248E935AFC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FE0A9DB-D67C-4FB5-9937-5801ABA6E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9" name="円: 塗りつぶしなし 278">
                  <a:extLst>
                    <a:ext uri="{FF2B5EF4-FFF2-40B4-BE49-F238E27FC236}">
                      <a16:creationId xmlns:a16="http://schemas.microsoft.com/office/drawing/2014/main" id="{2636F225-8B10-4B47-92EF-817205866C9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0" name="円: 塗りつぶしなし 279">
                  <a:extLst>
                    <a:ext uri="{FF2B5EF4-FFF2-40B4-BE49-F238E27FC236}">
                      <a16:creationId xmlns:a16="http://schemas.microsoft.com/office/drawing/2014/main" id="{0916A1DB-2BC0-4DE0-8456-2C49B23BB3A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AEF94784-EAB6-485C-92E9-ECD9305D2D54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2" name="四角形: 上の 2 つの角を丸める 281">
                  <a:extLst>
                    <a:ext uri="{FF2B5EF4-FFF2-40B4-BE49-F238E27FC236}">
                      <a16:creationId xmlns:a16="http://schemas.microsoft.com/office/drawing/2014/main" id="{4BBCB62F-9235-4EB5-B0E1-1D17CEDF4AB9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3" name="台形 282">
                  <a:extLst>
                    <a:ext uri="{FF2B5EF4-FFF2-40B4-BE49-F238E27FC236}">
                      <a16:creationId xmlns:a16="http://schemas.microsoft.com/office/drawing/2014/main" id="{2557FBEF-A1E1-438E-ACD3-74BF1435A67E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4" name="アーチ 283">
                  <a:extLst>
                    <a:ext uri="{FF2B5EF4-FFF2-40B4-BE49-F238E27FC236}">
                      <a16:creationId xmlns:a16="http://schemas.microsoft.com/office/drawing/2014/main" id="{E7EAA342-1304-4C12-A90F-B452D618D9A1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879EA18E-FD07-427E-B9B6-C35A629C8507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1C201BE5-4BA9-4B04-9B6F-AD3FC86471B4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65982540-C951-4C44-AAB5-927C19531A47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B4A6DE4C-34B8-4571-9ECC-B4D93A155ED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BD053A00-AC8C-49A4-9B12-8A948DCA05C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3F50001C-768A-45FB-AD07-A6DE926F8148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9A4194AB-0472-48CA-9FD2-EBBAEB55BEF9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1F7BB9AD-D5F1-40E7-BCEF-FCD0E8E23937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9E409B53-B3D8-4154-A901-EE1D117A8C11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DE6CF4A7-E2C4-4988-B605-A3B16CE00E8D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31C7CDE0-C8D2-43B3-8210-B97685944723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6" name="四角形: 角を丸くする 265">
                <a:extLst>
                  <a:ext uri="{FF2B5EF4-FFF2-40B4-BE49-F238E27FC236}">
                    <a16:creationId xmlns:a16="http://schemas.microsoft.com/office/drawing/2014/main" id="{394DDE21-0096-44B5-A02E-4D3EA13702F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A99CE5F2-D4FA-4FE3-BEA1-0803C3EBBC2D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570EC319-2647-445B-B9ED-A8CC01C6CC3F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262" name="台形 329">
                <a:extLst>
                  <a:ext uri="{FF2B5EF4-FFF2-40B4-BE49-F238E27FC236}">
                    <a16:creationId xmlns:a16="http://schemas.microsoft.com/office/drawing/2014/main" id="{063C1F78-A1E4-4CC2-B07F-C4D127A6B86E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02F8E747-46CD-4EAF-8BBE-450CBA1CF7BC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4" name="台形 975">
              <a:extLst>
                <a:ext uri="{FF2B5EF4-FFF2-40B4-BE49-F238E27FC236}">
                  <a16:creationId xmlns:a16="http://schemas.microsoft.com/office/drawing/2014/main" id="{9C5C9E52-86C5-47B9-8224-132E9DE481C6}"/>
                </a:ext>
              </a:extLst>
            </p:cNvPr>
            <p:cNvSpPr/>
            <p:nvPr/>
          </p:nvSpPr>
          <p:spPr>
            <a:xfrm rot="15300000">
              <a:off x="1647861" y="4981683"/>
              <a:ext cx="394687" cy="69670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87" h="696706">
                  <a:moveTo>
                    <a:pt x="50381" y="662170"/>
                  </a:moveTo>
                  <a:cubicBezTo>
                    <a:pt x="-39986" y="600564"/>
                    <a:pt x="15736" y="228060"/>
                    <a:pt x="30945" y="0"/>
                  </a:cubicBezTo>
                  <a:lnTo>
                    <a:pt x="349059" y="0"/>
                  </a:lnTo>
                  <a:lnTo>
                    <a:pt x="394687" y="684180"/>
                  </a:lnTo>
                  <a:cubicBezTo>
                    <a:pt x="258230" y="684180"/>
                    <a:pt x="140748" y="723776"/>
                    <a:pt x="50381" y="662170"/>
                  </a:cubicBezTo>
                  <a:close/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E4CB0FB6-9F1A-4962-85AA-55E5B2F5F6F8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260" name="台形 259">
                <a:extLst>
                  <a:ext uri="{FF2B5EF4-FFF2-40B4-BE49-F238E27FC236}">
                    <a16:creationId xmlns:a16="http://schemas.microsoft.com/office/drawing/2014/main" id="{93BE0836-8FB6-4FD8-92F6-EEE625FE4DB5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DBF02ACA-2662-4D9C-948A-EFB0B665A392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A5C1AF46-D34C-4CAC-9345-86DD0760AA2B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7A154D97-17AA-4B0E-934F-4BC289E53F9B}"/>
                </a:ext>
              </a:extLst>
            </p:cNvPr>
            <p:cNvGrpSpPr/>
            <p:nvPr/>
          </p:nvGrpSpPr>
          <p:grpSpPr>
            <a:xfrm rot="20700000">
              <a:off x="744569" y="3122167"/>
              <a:ext cx="1286386" cy="1247287"/>
              <a:chOff x="380071" y="1415664"/>
              <a:chExt cx="1286386" cy="1247287"/>
            </a:xfrm>
          </p:grpSpPr>
          <p:sp>
            <p:nvSpPr>
              <p:cNvPr id="250" name="楕円 1">
                <a:extLst>
                  <a:ext uri="{FF2B5EF4-FFF2-40B4-BE49-F238E27FC236}">
                    <a16:creationId xmlns:a16="http://schemas.microsoft.com/office/drawing/2014/main" id="{9E1E83D0-8BF4-4B41-B29F-68FC136DCEEF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EC2F9A0A-7568-4E07-8960-68A8928599E8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4A6CE13D-75BA-4CF6-893E-751D3CB1A218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正方形/長方形 11">
                <a:extLst>
                  <a:ext uri="{FF2B5EF4-FFF2-40B4-BE49-F238E27FC236}">
                    <a16:creationId xmlns:a16="http://schemas.microsoft.com/office/drawing/2014/main" id="{6D910141-53CD-473E-B247-12155117781B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楕円 14">
                <a:extLst>
                  <a:ext uri="{FF2B5EF4-FFF2-40B4-BE49-F238E27FC236}">
                    <a16:creationId xmlns:a16="http://schemas.microsoft.com/office/drawing/2014/main" id="{E45CAF14-677A-441A-870E-3191F88ADE32}"/>
                  </a:ext>
                </a:extLst>
              </p:cNvPr>
              <p:cNvSpPr/>
              <p:nvPr/>
            </p:nvSpPr>
            <p:spPr>
              <a:xfrm rot="20700000">
                <a:off x="601453" y="2331248"/>
                <a:ext cx="155112" cy="83217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7DA65C1D-42DF-4ED6-ADAF-F59E98C627AD}"/>
                  </a:ext>
                </a:extLst>
              </p:cNvPr>
              <p:cNvSpPr/>
              <p:nvPr/>
            </p:nvSpPr>
            <p:spPr>
              <a:xfrm rot="20700000">
                <a:off x="630906" y="2334149"/>
                <a:ext cx="126041" cy="7643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D20CEAA5-8205-4001-8711-B151F1A19484}"/>
                  </a:ext>
                </a:extLst>
              </p:cNvPr>
              <p:cNvSpPr/>
              <p:nvPr/>
            </p:nvSpPr>
            <p:spPr>
              <a:xfrm rot="45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DA47A80E-93C3-48FC-B123-05B3FC817437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8AD99012-03DD-4AE7-AF0E-A351EFA2CB5F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C461085F-4107-43E6-93DA-E8FFB02ECE72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41EB0AE9-1AEF-440F-96D2-2D300CC8A1DE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四角形: 上の 2 つの角を丸める 36">
              <a:extLst>
                <a:ext uri="{FF2B5EF4-FFF2-40B4-BE49-F238E27FC236}">
                  <a16:creationId xmlns:a16="http://schemas.microsoft.com/office/drawing/2014/main" id="{5A9D2421-1517-410F-AD18-85F759C6710B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4927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星: 16 pt 5">
            <a:extLst>
              <a:ext uri="{FF2B5EF4-FFF2-40B4-BE49-F238E27FC236}">
                <a16:creationId xmlns:a16="http://schemas.microsoft.com/office/drawing/2014/main" id="{E334BD9B-B4B9-42E3-B8A1-8389D8F12B76}"/>
              </a:ext>
            </a:extLst>
          </p:cNvPr>
          <p:cNvSpPr/>
          <p:nvPr/>
        </p:nvSpPr>
        <p:spPr>
          <a:xfrm>
            <a:off x="366785" y="2688858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星: 16 pt 291">
            <a:extLst>
              <a:ext uri="{FF2B5EF4-FFF2-40B4-BE49-F238E27FC236}">
                <a16:creationId xmlns:a16="http://schemas.microsoft.com/office/drawing/2014/main" id="{2C5BB727-822C-4869-982F-A175419ECD5C}"/>
              </a:ext>
            </a:extLst>
          </p:cNvPr>
          <p:cNvSpPr/>
          <p:nvPr/>
        </p:nvSpPr>
        <p:spPr>
          <a:xfrm>
            <a:off x="4501463" y="3702649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CA8B9AC-BD62-4E1E-93EE-1DFA82F369EF}"/>
              </a:ext>
            </a:extLst>
          </p:cNvPr>
          <p:cNvSpPr/>
          <p:nvPr/>
        </p:nvSpPr>
        <p:spPr>
          <a:xfrm>
            <a:off x="115182" y="93697"/>
            <a:ext cx="6606894" cy="240236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0F4F487-CCD9-4B55-A73C-8D086655DFC2}"/>
              </a:ext>
            </a:extLst>
          </p:cNvPr>
          <p:cNvSpPr txBox="1"/>
          <p:nvPr/>
        </p:nvSpPr>
        <p:spPr>
          <a:xfrm>
            <a:off x="328246" y="6129132"/>
            <a:ext cx="6194602" cy="32790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出しすぎ注意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A3CA61-51F3-4B60-86F4-A6FD4C533B16}"/>
              </a:ext>
            </a:extLst>
          </p:cNvPr>
          <p:cNvSpPr txBox="1"/>
          <p:nvPr/>
        </p:nvSpPr>
        <p:spPr>
          <a:xfrm>
            <a:off x="0" y="639944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急ぐな、慌てるな</a:t>
            </a:r>
            <a:endParaRPr lang="en-US" altLang="ja-JP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あせるな</a:t>
            </a:r>
            <a:endParaRPr kumimoji="1" lang="ja-JP" altLang="en-US" sz="48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39E2123D-5CF4-4612-9DEE-4CF8D3A069DB}"/>
              </a:ext>
            </a:extLst>
          </p:cNvPr>
          <p:cNvGrpSpPr/>
          <p:nvPr/>
        </p:nvGrpSpPr>
        <p:grpSpPr>
          <a:xfrm>
            <a:off x="497998" y="2694778"/>
            <a:ext cx="2846816" cy="3205720"/>
            <a:chOff x="3460494" y="2982437"/>
            <a:chExt cx="3445981" cy="3880425"/>
          </a:xfrm>
        </p:grpSpPr>
        <p:sp>
          <p:nvSpPr>
            <p:cNvPr id="112" name="四角形: 上の 2 つの角を丸める 36">
              <a:extLst>
                <a:ext uri="{FF2B5EF4-FFF2-40B4-BE49-F238E27FC236}">
                  <a16:creationId xmlns:a16="http://schemas.microsoft.com/office/drawing/2014/main" id="{A01BE51F-BF88-4A3F-B03A-9C0300F4352A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E31ADA5F-171A-4FA4-9B09-21AD1383EB65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232" name="星: 32 pt 231">
                <a:extLst>
                  <a:ext uri="{FF2B5EF4-FFF2-40B4-BE49-F238E27FC236}">
                    <a16:creationId xmlns:a16="http://schemas.microsoft.com/office/drawing/2014/main" id="{7A9CD3E0-EC7C-4333-81AC-11684EC2EEF9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3" name="星: 32 pt 232">
                <a:extLst>
                  <a:ext uri="{FF2B5EF4-FFF2-40B4-BE49-F238E27FC236}">
                    <a16:creationId xmlns:a16="http://schemas.microsoft.com/office/drawing/2014/main" id="{8A665A3A-6AC2-47B9-B29C-84987BAA5C80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880CC21-5247-427B-BAE9-C6381AA67C43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229" name="台形 228">
                <a:extLst>
                  <a:ext uri="{FF2B5EF4-FFF2-40B4-BE49-F238E27FC236}">
                    <a16:creationId xmlns:a16="http://schemas.microsoft.com/office/drawing/2014/main" id="{3FEA847C-DAC7-49C7-BFEE-9D34721D5F36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BDFEF2D1-63B5-43F4-B0D1-8E56825374CE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4858AE9A-8B78-44D6-8F74-B8A0E9F1EE9D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8A4FE258-A04B-4CD7-8719-221E2CAAE693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2A996B91-4579-4E8E-83C3-C72AAB576B31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15" name="星: 32 pt 214">
                  <a:extLst>
                    <a:ext uri="{FF2B5EF4-FFF2-40B4-BE49-F238E27FC236}">
                      <a16:creationId xmlns:a16="http://schemas.microsoft.com/office/drawing/2014/main" id="{2834831A-A37E-43BE-8EB1-E71D3398F87F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6" name="星: 32 pt 215">
                  <a:extLst>
                    <a:ext uri="{FF2B5EF4-FFF2-40B4-BE49-F238E27FC236}">
                      <a16:creationId xmlns:a16="http://schemas.microsoft.com/office/drawing/2014/main" id="{F373D232-6932-4EEC-9E3B-0E309DE5A4BE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7" name="円: 塗りつぶしなし 216">
                  <a:extLst>
                    <a:ext uri="{FF2B5EF4-FFF2-40B4-BE49-F238E27FC236}">
                      <a16:creationId xmlns:a16="http://schemas.microsoft.com/office/drawing/2014/main" id="{E42FE5A7-1E74-4995-AFCC-16897F52C428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8" name="円: 塗りつぶしなし 217">
                  <a:extLst>
                    <a:ext uri="{FF2B5EF4-FFF2-40B4-BE49-F238E27FC236}">
                      <a16:creationId xmlns:a16="http://schemas.microsoft.com/office/drawing/2014/main" id="{EEF2E9D1-BB6A-4F02-AE06-5662DFC06A86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9" name="アーチ 218">
                  <a:extLst>
                    <a:ext uri="{FF2B5EF4-FFF2-40B4-BE49-F238E27FC236}">
                      <a16:creationId xmlns:a16="http://schemas.microsoft.com/office/drawing/2014/main" id="{47CB9C24-E21A-4C1A-B80C-6A7496580A59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2334448B-3B26-475F-9DE0-15221295B50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1" name="円: 塗りつぶしなし 220">
                  <a:extLst>
                    <a:ext uri="{FF2B5EF4-FFF2-40B4-BE49-F238E27FC236}">
                      <a16:creationId xmlns:a16="http://schemas.microsoft.com/office/drawing/2014/main" id="{D97694B6-D7B1-4BD3-9C5A-4DADF2B9AF0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2" name="円: 塗りつぶしなし 221">
                  <a:extLst>
                    <a:ext uri="{FF2B5EF4-FFF2-40B4-BE49-F238E27FC236}">
                      <a16:creationId xmlns:a16="http://schemas.microsoft.com/office/drawing/2014/main" id="{3E6ECFD8-52E3-4F8A-A75B-4F00A17D6170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65EB8344-06CE-466D-966E-2B64391C161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4" name="四角形: 上の 2 つの角を丸める 223">
                  <a:extLst>
                    <a:ext uri="{FF2B5EF4-FFF2-40B4-BE49-F238E27FC236}">
                      <a16:creationId xmlns:a16="http://schemas.microsoft.com/office/drawing/2014/main" id="{1DEF3C82-2F2F-4D00-93FC-D78E3470CB91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5" name="台形 224">
                  <a:extLst>
                    <a:ext uri="{FF2B5EF4-FFF2-40B4-BE49-F238E27FC236}">
                      <a16:creationId xmlns:a16="http://schemas.microsoft.com/office/drawing/2014/main" id="{5FC32CFB-AFB2-464D-8B69-347FE099C24B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6" name="アーチ 225">
                  <a:extLst>
                    <a:ext uri="{FF2B5EF4-FFF2-40B4-BE49-F238E27FC236}">
                      <a16:creationId xmlns:a16="http://schemas.microsoft.com/office/drawing/2014/main" id="{26C11D72-B12B-4E64-9AB4-173D6B5E2B28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825B950F-F98A-46CA-9E1D-1FB8A8B4D10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8" name="楕円 227">
                  <a:extLst>
                    <a:ext uri="{FF2B5EF4-FFF2-40B4-BE49-F238E27FC236}">
                      <a16:creationId xmlns:a16="http://schemas.microsoft.com/office/drawing/2014/main" id="{BC59E651-8766-4E55-8656-91881DB8259D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2DE64468-2BFF-4841-A865-B1DA774F6255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F3EEF7C9-8AA7-465E-BA50-8FF2103373F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72F62944-BBE0-4546-9B46-F8F47E123F8A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CADA7ED8-3B3A-4A02-B15A-D0CD52109071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59A3B3E2-3B70-4064-B072-5544DA023BAD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4033FFC0-42B9-43D6-9104-9DBB743C5028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3AA139A-63FF-4053-A90D-FE8F1BFE14D9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683164D4-FA97-488F-9F17-4BF6126592F2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98BEB231-C878-4C2F-8A95-D0F3CD62AB5B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5B2D0442-7022-45C2-9A62-E8576E60B677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BA675815-12C3-4785-97CB-B80E053FA5AD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441EE944-6572-4724-922B-5355F4E73654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204" name="台形 329">
                <a:extLst>
                  <a:ext uri="{FF2B5EF4-FFF2-40B4-BE49-F238E27FC236}">
                    <a16:creationId xmlns:a16="http://schemas.microsoft.com/office/drawing/2014/main" id="{CA371B47-8832-4D6C-9229-CD6C92C321D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4F6C7D6E-A340-41AE-A726-B637E33878B4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0" name="台形 975">
              <a:extLst>
                <a:ext uri="{FF2B5EF4-FFF2-40B4-BE49-F238E27FC236}">
                  <a16:creationId xmlns:a16="http://schemas.microsoft.com/office/drawing/2014/main" id="{7A7B88DB-CEF2-4B90-8C67-080F9AD6B040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6D35062B-F477-4710-90BB-C55D4047BB09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202" name="台形 201">
                <a:extLst>
                  <a:ext uri="{FF2B5EF4-FFF2-40B4-BE49-F238E27FC236}">
                    <a16:creationId xmlns:a16="http://schemas.microsoft.com/office/drawing/2014/main" id="{50A370B3-A9C5-41BE-8BC8-E020B7A0EF86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7E82A60C-A5D9-44AC-8CC7-1371557DA3DD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2E79373-F05F-4056-A0D4-4A2BAD4C13AC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D46312A2-2AFE-4848-B9EB-6A612470969C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4" name="四角形: 上の 2 つの角を丸める 36">
              <a:extLst>
                <a:ext uri="{FF2B5EF4-FFF2-40B4-BE49-F238E27FC236}">
                  <a16:creationId xmlns:a16="http://schemas.microsoft.com/office/drawing/2014/main" id="{3D8D7303-FE17-44E4-B940-0B964DAF29FA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CF774935-DA4D-47D8-AAF8-9D69EA312922}"/>
                </a:ext>
              </a:extLst>
            </p:cNvPr>
            <p:cNvGrpSpPr/>
            <p:nvPr/>
          </p:nvGrpSpPr>
          <p:grpSpPr>
            <a:xfrm>
              <a:off x="4587582" y="2982437"/>
              <a:ext cx="1291268" cy="1350492"/>
              <a:chOff x="7300815" y="5983565"/>
              <a:chExt cx="1291268" cy="1350492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7A611192-7D36-497C-8907-A2D0782A0C77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楕円 1">
                <a:extLst>
                  <a:ext uri="{FF2B5EF4-FFF2-40B4-BE49-F238E27FC236}">
                    <a16:creationId xmlns:a16="http://schemas.microsoft.com/office/drawing/2014/main" id="{C43606F1-2D0B-4448-BAF2-C4F9CF182DF6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5115EFDE-25D9-46A9-9E2F-1BFB26F9E078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楕円 14">
                <a:extLst>
                  <a:ext uri="{FF2B5EF4-FFF2-40B4-BE49-F238E27FC236}">
                    <a16:creationId xmlns:a16="http://schemas.microsoft.com/office/drawing/2014/main" id="{5205B59D-3D34-4D4A-8954-4DF188FD2757}"/>
                  </a:ext>
                </a:extLst>
              </p:cNvPr>
              <p:cNvSpPr/>
              <p:nvPr/>
            </p:nvSpPr>
            <p:spPr>
              <a:xfrm rot="20052697">
                <a:off x="7541072" y="7019376"/>
                <a:ext cx="155112" cy="143074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83855D3-C847-433E-8D92-84E6323AFF99}"/>
                  </a:ext>
                </a:extLst>
              </p:cNvPr>
              <p:cNvSpPr/>
              <p:nvPr/>
            </p:nvSpPr>
            <p:spPr>
              <a:xfrm rot="20052697">
                <a:off x="7573059" y="7027908"/>
                <a:ext cx="126041" cy="13141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BAD1E3AE-E2F8-48FC-B16D-E02F98205DB7}"/>
                  </a:ext>
                </a:extLst>
              </p:cNvPr>
              <p:cNvSpPr/>
              <p:nvPr/>
            </p:nvSpPr>
            <p:spPr>
              <a:xfrm rot="3600000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7165E2D0-BAF2-4FCA-BB39-4F006FFE78EB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B739D0C3-A30E-4809-9508-4B7D68E20D95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3FF0B863-66A9-41AB-9DF6-AC023862DC5B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A84092F-E556-4CE5-922B-180045304C44}"/>
                  </a:ext>
                </a:extLst>
              </p:cNvPr>
              <p:cNvSpPr/>
              <p:nvPr/>
            </p:nvSpPr>
            <p:spPr>
              <a:xfrm rot="8879878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72BE3F2-B062-49E9-A1A4-2E6F2AF8CB13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E29F6EB1-04EF-48EA-9FD7-C08821BAA9B8}"/>
                </a:ext>
              </a:extLst>
            </p:cNvPr>
            <p:cNvSpPr/>
            <p:nvPr/>
          </p:nvSpPr>
          <p:spPr>
            <a:xfrm rot="20376193">
              <a:off x="5010629" y="435046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A3291914-4D46-4D1B-AE31-7E5D9447B80A}"/>
              </a:ext>
            </a:extLst>
          </p:cNvPr>
          <p:cNvGrpSpPr/>
          <p:nvPr/>
        </p:nvGrpSpPr>
        <p:grpSpPr>
          <a:xfrm>
            <a:off x="3553084" y="2706558"/>
            <a:ext cx="2969866" cy="3223860"/>
            <a:chOff x="-120906" y="3122167"/>
            <a:chExt cx="3445981" cy="3740695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15C167F7-71D6-4B06-9BCF-EFF76E96B240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290" name="星: 32 pt 289">
                <a:extLst>
                  <a:ext uri="{FF2B5EF4-FFF2-40B4-BE49-F238E27FC236}">
                    <a16:creationId xmlns:a16="http://schemas.microsoft.com/office/drawing/2014/main" id="{3A95D443-2779-44E7-940E-8EFB857A44D7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1" name="星: 32 pt 290">
                <a:extLst>
                  <a:ext uri="{FF2B5EF4-FFF2-40B4-BE49-F238E27FC236}">
                    <a16:creationId xmlns:a16="http://schemas.microsoft.com/office/drawing/2014/main" id="{60118BC3-2748-4344-9E58-D92D7BD9B96F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6AA7D84C-0EF5-4DFD-BA32-7DF0734E40E4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E06F75E6-F4A1-447A-B3E5-E9910546D43D}"/>
                </a:ext>
              </a:extLst>
            </p:cNvPr>
            <p:cNvGrpSpPr/>
            <p:nvPr/>
          </p:nvGrpSpPr>
          <p:grpSpPr>
            <a:xfrm rot="900000">
              <a:off x="1482502" y="5122094"/>
              <a:ext cx="456518" cy="1056824"/>
              <a:chOff x="1367356" y="1701703"/>
              <a:chExt cx="456518" cy="1056824"/>
            </a:xfrm>
          </p:grpSpPr>
          <p:sp>
            <p:nvSpPr>
              <p:cNvPr id="287" name="台形 286">
                <a:extLst>
                  <a:ext uri="{FF2B5EF4-FFF2-40B4-BE49-F238E27FC236}">
                    <a16:creationId xmlns:a16="http://schemas.microsoft.com/office/drawing/2014/main" id="{C0D12C8F-E9A2-450A-9254-B78EC8A62CB1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2A2B29EC-DB9A-4550-9009-25A8B3D672D1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台形 288">
                <a:extLst>
                  <a:ext uri="{FF2B5EF4-FFF2-40B4-BE49-F238E27FC236}">
                    <a16:creationId xmlns:a16="http://schemas.microsoft.com/office/drawing/2014/main" id="{3C83BCB7-ECAB-4DCF-860D-57D67D59F4A2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8" name="四角形: 上の 2 つの角を丸める 36">
              <a:extLst>
                <a:ext uri="{FF2B5EF4-FFF2-40B4-BE49-F238E27FC236}">
                  <a16:creationId xmlns:a16="http://schemas.microsoft.com/office/drawing/2014/main" id="{EAD08339-215C-43DC-BC87-983FFEAD7D5B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209A9E32-E344-4A32-8298-B5721059C841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01FCE684-7D83-497B-A185-1A799C0AC0B2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273" name="星: 32 pt 272">
                  <a:extLst>
                    <a:ext uri="{FF2B5EF4-FFF2-40B4-BE49-F238E27FC236}">
                      <a16:creationId xmlns:a16="http://schemas.microsoft.com/office/drawing/2014/main" id="{843A6B6C-76B9-4546-8E27-F02DD22161F6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4" name="星: 32 pt 273">
                  <a:extLst>
                    <a:ext uri="{FF2B5EF4-FFF2-40B4-BE49-F238E27FC236}">
                      <a16:creationId xmlns:a16="http://schemas.microsoft.com/office/drawing/2014/main" id="{DD0052F5-60AA-40CC-B24C-578A3008AB05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5" name="円: 塗りつぶしなし 274">
                  <a:extLst>
                    <a:ext uri="{FF2B5EF4-FFF2-40B4-BE49-F238E27FC236}">
                      <a16:creationId xmlns:a16="http://schemas.microsoft.com/office/drawing/2014/main" id="{2B708183-113C-42DD-8995-D96344C1D09C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6" name="円: 塗りつぶしなし 275">
                  <a:extLst>
                    <a:ext uri="{FF2B5EF4-FFF2-40B4-BE49-F238E27FC236}">
                      <a16:creationId xmlns:a16="http://schemas.microsoft.com/office/drawing/2014/main" id="{6C79559F-7E60-4C5F-9AD6-F914B1B16C6B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7" name="アーチ 276">
                  <a:extLst>
                    <a:ext uri="{FF2B5EF4-FFF2-40B4-BE49-F238E27FC236}">
                      <a16:creationId xmlns:a16="http://schemas.microsoft.com/office/drawing/2014/main" id="{BB2501F1-45DD-4C4C-AEF3-DCB4E78562FE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80813A5C-D41D-476B-B26F-C796C4FDD7D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9" name="円: 塗りつぶしなし 278">
                  <a:extLst>
                    <a:ext uri="{FF2B5EF4-FFF2-40B4-BE49-F238E27FC236}">
                      <a16:creationId xmlns:a16="http://schemas.microsoft.com/office/drawing/2014/main" id="{59825408-B30B-4128-A2D7-06BF778B56D2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0" name="円: 塗りつぶしなし 279">
                  <a:extLst>
                    <a:ext uri="{FF2B5EF4-FFF2-40B4-BE49-F238E27FC236}">
                      <a16:creationId xmlns:a16="http://schemas.microsoft.com/office/drawing/2014/main" id="{33401285-75E0-457B-A2C8-8275BCD0BDD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1" name="四角形: 角を丸くする 280">
                  <a:extLst>
                    <a:ext uri="{FF2B5EF4-FFF2-40B4-BE49-F238E27FC236}">
                      <a16:creationId xmlns:a16="http://schemas.microsoft.com/office/drawing/2014/main" id="{B902BD20-B793-41BC-9ABE-EA971C39CF04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2" name="四角形: 上の 2 つの角を丸める 281">
                  <a:extLst>
                    <a:ext uri="{FF2B5EF4-FFF2-40B4-BE49-F238E27FC236}">
                      <a16:creationId xmlns:a16="http://schemas.microsoft.com/office/drawing/2014/main" id="{2EDF85D6-D1A3-4B87-AA82-EBD4AFD099A2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3" name="台形 282">
                  <a:extLst>
                    <a:ext uri="{FF2B5EF4-FFF2-40B4-BE49-F238E27FC236}">
                      <a16:creationId xmlns:a16="http://schemas.microsoft.com/office/drawing/2014/main" id="{E450BB93-DF89-48DC-9FD4-FE94DC1EE95B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4" name="アーチ 283">
                  <a:extLst>
                    <a:ext uri="{FF2B5EF4-FFF2-40B4-BE49-F238E27FC236}">
                      <a16:creationId xmlns:a16="http://schemas.microsoft.com/office/drawing/2014/main" id="{3DE9B9AF-58DD-4C28-94F7-C66641A52A73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13BD3B71-7904-4DD8-BE1B-E953300F9E9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0CDD209A-5EA4-4F0D-9102-DEC6C50012B1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89E5FED2-B1FD-4EEF-9385-9E1ACF037FA4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D5DC0C4C-434D-4AFB-9D3A-530DC65366D9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28D48F7C-D304-4805-A268-80D56828E7FB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4BD76086-F5A0-4035-B16B-5FD2592703DF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FDEACAF4-B58B-4B68-87E8-2C3C1C8710FB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4D378F6B-C37D-4EC1-B715-300F34B18F4E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87C74686-99CF-49A3-B1FE-AAC2B221ACB9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2F2EC633-E291-4F9D-BD99-EE45EBE7A268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F36D3D41-3D56-4DA9-9523-E79795DDEFC3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6" name="四角形: 角を丸くする 265">
                <a:extLst>
                  <a:ext uri="{FF2B5EF4-FFF2-40B4-BE49-F238E27FC236}">
                    <a16:creationId xmlns:a16="http://schemas.microsoft.com/office/drawing/2014/main" id="{CEF4CC96-3D7E-4B4D-B6D8-8665E1C773CF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42" name="四角形: 上の 2 つの角を丸める 241">
              <a:extLst>
                <a:ext uri="{FF2B5EF4-FFF2-40B4-BE49-F238E27FC236}">
                  <a16:creationId xmlns:a16="http://schemas.microsoft.com/office/drawing/2014/main" id="{511372C8-A9DA-487A-9520-F2F98A90EABD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0F298A03-660A-4C99-A97C-4CE442384E9C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262" name="台形 329">
                <a:extLst>
                  <a:ext uri="{FF2B5EF4-FFF2-40B4-BE49-F238E27FC236}">
                    <a16:creationId xmlns:a16="http://schemas.microsoft.com/office/drawing/2014/main" id="{5E51C5A6-CB33-4697-AD9E-17FA0779929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B3A9EC69-7FB4-4D8A-B3DB-A969E1282746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4" name="台形 975">
              <a:extLst>
                <a:ext uri="{FF2B5EF4-FFF2-40B4-BE49-F238E27FC236}">
                  <a16:creationId xmlns:a16="http://schemas.microsoft.com/office/drawing/2014/main" id="{056C6267-191A-4DF3-9E5D-321EE3426D57}"/>
                </a:ext>
              </a:extLst>
            </p:cNvPr>
            <p:cNvSpPr/>
            <p:nvPr/>
          </p:nvSpPr>
          <p:spPr>
            <a:xfrm rot="15300000">
              <a:off x="1647861" y="4981683"/>
              <a:ext cx="394687" cy="69670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87" h="696706">
                  <a:moveTo>
                    <a:pt x="50381" y="662170"/>
                  </a:moveTo>
                  <a:cubicBezTo>
                    <a:pt x="-39986" y="600564"/>
                    <a:pt x="15736" y="228060"/>
                    <a:pt x="30945" y="0"/>
                  </a:cubicBezTo>
                  <a:lnTo>
                    <a:pt x="349059" y="0"/>
                  </a:lnTo>
                  <a:lnTo>
                    <a:pt x="394687" y="684180"/>
                  </a:lnTo>
                  <a:cubicBezTo>
                    <a:pt x="258230" y="684180"/>
                    <a:pt x="140748" y="723776"/>
                    <a:pt x="50381" y="662170"/>
                  </a:cubicBezTo>
                  <a:close/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FDAF2533-6865-4788-9AAE-2CCC76C44B2C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260" name="台形 259">
                <a:extLst>
                  <a:ext uri="{FF2B5EF4-FFF2-40B4-BE49-F238E27FC236}">
                    <a16:creationId xmlns:a16="http://schemas.microsoft.com/office/drawing/2014/main" id="{C5653D57-5693-43F4-AAD1-AC3F616515E3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3AF515E8-26E4-46C7-9877-C2ADC1601965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FC475699-A08A-46E4-8C27-D4A269411F6A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F28EEA49-B859-4BAD-A465-56AB99890A40}"/>
                </a:ext>
              </a:extLst>
            </p:cNvPr>
            <p:cNvGrpSpPr/>
            <p:nvPr/>
          </p:nvGrpSpPr>
          <p:grpSpPr>
            <a:xfrm rot="20700000">
              <a:off x="744569" y="3122167"/>
              <a:ext cx="1286386" cy="1247287"/>
              <a:chOff x="380071" y="1415664"/>
              <a:chExt cx="1286386" cy="1247287"/>
            </a:xfrm>
          </p:grpSpPr>
          <p:sp>
            <p:nvSpPr>
              <p:cNvPr id="250" name="楕円 1">
                <a:extLst>
                  <a:ext uri="{FF2B5EF4-FFF2-40B4-BE49-F238E27FC236}">
                    <a16:creationId xmlns:a16="http://schemas.microsoft.com/office/drawing/2014/main" id="{4B5F0D25-E6D2-4A98-8B67-7BA3AAE53ED4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四角形: 角を丸くする 250">
                <a:extLst>
                  <a:ext uri="{FF2B5EF4-FFF2-40B4-BE49-F238E27FC236}">
                    <a16:creationId xmlns:a16="http://schemas.microsoft.com/office/drawing/2014/main" id="{1F87531C-5E18-4D67-BA2B-1B55B28540E0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9BC5C521-3991-40DA-AA80-B06DB606F4EF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正方形/長方形 11">
                <a:extLst>
                  <a:ext uri="{FF2B5EF4-FFF2-40B4-BE49-F238E27FC236}">
                    <a16:creationId xmlns:a16="http://schemas.microsoft.com/office/drawing/2014/main" id="{ED08D7A8-027F-4C12-A250-01C75D08A9EE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楕円 14">
                <a:extLst>
                  <a:ext uri="{FF2B5EF4-FFF2-40B4-BE49-F238E27FC236}">
                    <a16:creationId xmlns:a16="http://schemas.microsoft.com/office/drawing/2014/main" id="{7D5F01C5-889C-4B71-A427-BA465B76DF32}"/>
                  </a:ext>
                </a:extLst>
              </p:cNvPr>
              <p:cNvSpPr/>
              <p:nvPr/>
            </p:nvSpPr>
            <p:spPr>
              <a:xfrm rot="20700000">
                <a:off x="601453" y="2331248"/>
                <a:ext cx="155112" cy="83217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54E084EF-406A-452C-A2B4-A8E5997BBBB3}"/>
                  </a:ext>
                </a:extLst>
              </p:cNvPr>
              <p:cNvSpPr/>
              <p:nvPr/>
            </p:nvSpPr>
            <p:spPr>
              <a:xfrm rot="20700000">
                <a:off x="630906" y="2334149"/>
                <a:ext cx="126041" cy="7643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4221A4DE-0193-4357-B7B0-9F164B466D4B}"/>
                  </a:ext>
                </a:extLst>
              </p:cNvPr>
              <p:cNvSpPr/>
              <p:nvPr/>
            </p:nvSpPr>
            <p:spPr>
              <a:xfrm rot="45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3710767C-E6B8-429A-AA53-7FFD805044AB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A9FCDF44-0DA0-4478-8BA6-4BF1F9EF083B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0ACF4286-6546-470A-B664-684ADAD99C9B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C5CBC2D1-5F5B-4B16-941D-21392B6B404B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四角形: 上の 2 つの角を丸める 36">
              <a:extLst>
                <a:ext uri="{FF2B5EF4-FFF2-40B4-BE49-F238E27FC236}">
                  <a16:creationId xmlns:a16="http://schemas.microsoft.com/office/drawing/2014/main" id="{1BD41E24-BF92-4451-92AF-B6B34E79BA69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928780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popb99_スピード出しすぎ注意</dc:title>
  <dc:subject>popb99_スピード出しすぎ注意</dc:subject>
  <dc:creator>でじけろお</dc:creator>
  <cp:lastModifiedBy/>
  <cp:revision>1</cp:revision>
  <dcterms:created xsi:type="dcterms:W3CDTF">2014-12-04T06:28:15Z</dcterms:created>
  <dcterms:modified xsi:type="dcterms:W3CDTF">2020-10-19T03:41:21Z</dcterms:modified>
  <cp:version>1</cp:version>
</cp:coreProperties>
</file>